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notesMasterIdLst>
    <p:notesMasterId r:id="rId8"/>
  </p:notesMasterIdLst>
  <p:sldIdLst>
    <p:sldId id="2329" r:id="rId3"/>
    <p:sldId id="4046" r:id="rId4"/>
    <p:sldId id="4047" r:id="rId5"/>
    <p:sldId id="4048" r:id="rId6"/>
    <p:sldId id="4049" r:id="rId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51" d="100"/>
          <a:sy n="151" d="100"/>
        </p:scale>
        <p:origin x="63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5AF4D4-542F-425C-9269-5C6411A2A124}" type="datetimeFigureOut">
              <a:rPr lang="ko-KR" altLang="en-US" smtClean="0"/>
              <a:t>2025-09-15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32EB30-0B26-4558-8F5D-55E8B289924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80882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2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3FC40D-6FB9-1648-B027-EAD4E7DC4F2C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20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05355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D2CF7-406A-4368-89C1-C4212AF0FAA3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77321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D2CF7-406A-4368-89C1-C4212AF0FAA3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02002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D2CF7-406A-4368-89C1-C4212AF0FAA3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00884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7D2CF7-406A-4368-89C1-C4212AF0FAA3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ko-KR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54917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7848A6-B6CF-4FE0-89DA-AB6AA8B5EB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C63F963F-3F0D-4EAB-94D3-E2743C610F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E010656-1DAC-4F04-B5AC-618CBE6B6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26949-2D73-4798-A12E-7B0C8FE5238F}" type="datetimeFigureOut">
              <a:rPr lang="ko-KR" altLang="en-US" smtClean="0"/>
              <a:t>2025-09-15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FF304D6-6AEB-43ED-8B23-C30EBBAAB8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5A011ED-F347-48A1-8BA2-DA17159B2D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4938-01C3-4141-A357-B73CB7F9C9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5105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D345419-F98A-4949-BA5B-5BC5F2ABF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A298082-7461-4898-B727-C7E4083D17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F8D2E09-9AE1-4EBF-855D-B79E4BE2F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26949-2D73-4798-A12E-7B0C8FE5238F}" type="datetimeFigureOut">
              <a:rPr lang="ko-KR" altLang="en-US" smtClean="0"/>
              <a:t>2025-09-15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D2170BF-EE87-4C65-A5EF-952AB69811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7E8BDB1-E3BF-4F11-B372-6607F32A8A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4938-01C3-4141-A357-B73CB7F9C9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2740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F2DA8EF-D8B7-4172-A23F-920D91ECB2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0F647CAC-8D27-4E36-A55E-13877A01E4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1BC66F4-4239-4562-A9A6-083D9A417C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26949-2D73-4798-A12E-7B0C8FE5238F}" type="datetimeFigureOut">
              <a:rPr lang="ko-KR" altLang="en-US" smtClean="0"/>
              <a:t>2025-09-15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A91D512-28A2-420A-8EC4-D1A5EE248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04B9E6D-10AA-4D62-A9C2-E4649D96C8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4938-01C3-4141-A357-B73CB7F9C9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3883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BBEE9C-D192-4DC8-A525-05F5F43FEB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DF7C330-6570-45F1-8F41-A9D899E06E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C1F45A6-400B-4DB6-B2DA-8FE821A995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C231DA4-D6D9-4C9B-9AF2-833A266C72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26949-2D73-4798-A12E-7B0C8FE5238F}" type="datetimeFigureOut">
              <a:rPr lang="ko-KR" altLang="en-US" smtClean="0"/>
              <a:t>2025-09-15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CAB502F-FDEC-4183-A815-3C7F8A2BBC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0F5EFCE-BAA6-4E05-AA68-7DA2ECB399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4938-01C3-4141-A357-B73CB7F9C9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07445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D35CCDD-6EE8-4343-933E-790363C0B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0C7F07E-8AC8-45D4-BBCC-6A78290631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545A335-81EE-4A0D-B6AF-28A8E67755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469591B9-7CB2-4BE5-8A41-7757D9EAC1B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413DD1FE-5328-47C0-BF1E-72C286DBD3C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88F07D3B-A29D-4511-BCA3-CB5EF0066A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26949-2D73-4798-A12E-7B0C8FE5238F}" type="datetimeFigureOut">
              <a:rPr lang="ko-KR" altLang="en-US" smtClean="0"/>
              <a:t>2025-09-15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989C22A1-82C3-4C57-8C08-79A1DE720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B570FFA0-CD4B-4933-A566-9111F74998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4938-01C3-4141-A357-B73CB7F9C9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8948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C180B4B-08D3-4FD7-B90B-45F40EFA7A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0CA72625-2B4B-47CA-95FA-639BEC332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26949-2D73-4798-A12E-7B0C8FE5238F}" type="datetimeFigureOut">
              <a:rPr lang="ko-KR" altLang="en-US" smtClean="0"/>
              <a:t>2025-09-15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126ADA0-DB24-47DE-A659-3EB845EBB3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9750EB19-5B6D-4A5B-8DC3-1DDAC62F1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4938-01C3-4141-A357-B73CB7F9C9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89745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6A523527-0962-4CA1-841E-496C07539D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26949-2D73-4798-A12E-7B0C8FE5238F}" type="datetimeFigureOut">
              <a:rPr lang="ko-KR" altLang="en-US" smtClean="0"/>
              <a:t>2025-09-15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27A56C79-C6D2-49CC-A2D6-046AF5611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5A639B5-7DE6-4602-A5DF-0E55672FB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4938-01C3-4141-A357-B73CB7F9C9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7547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0A98CBE-55E3-49C9-86AF-85CB946DE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26B17DD-D9D6-4F22-972D-498DBA5444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03D6626-43BB-429F-B5BB-E192EF9542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AADEF9F-1C14-470A-BF06-71D2686B90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26949-2D73-4798-A12E-7B0C8FE5238F}" type="datetimeFigureOut">
              <a:rPr lang="ko-KR" altLang="en-US" smtClean="0"/>
              <a:t>2025-09-15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C8EE8C4-5979-4F91-9E4E-36A0D914A2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2710F6D-5C5F-45C9-BD8E-B39E050FC4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4938-01C3-4141-A357-B73CB7F9C9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9878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9B12FF4-5A55-48D4-B3D5-5B790EEDBC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0A27DDB0-9A96-4602-BF11-2E7487D4DE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8D1AF94-98F3-4CCD-A53E-148B39C866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75A9F6B-D258-4406-93CD-4D6F7F72CE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26949-2D73-4798-A12E-7B0C8FE5238F}" type="datetimeFigureOut">
              <a:rPr lang="ko-KR" altLang="en-US" smtClean="0"/>
              <a:t>2025-09-15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E6B21CC-8999-4D2F-A8BA-A79B7DA6B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81176A4-0746-4BCE-9306-38B387767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4938-01C3-4141-A357-B73CB7F9C9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2626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BDF953E-033D-4F5D-87E7-18780B33F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20B7452-CAB9-42EF-899A-E0E426856E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81E2533-075D-4472-8819-D29D7F2A43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26949-2D73-4798-A12E-7B0C8FE5238F}" type="datetimeFigureOut">
              <a:rPr lang="ko-KR" altLang="en-US" smtClean="0"/>
              <a:t>2025-09-15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5CA54B3-10CF-45A3-A8CE-19E26E4B2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6AF38B7-42CD-4BD1-95AD-777A8AA4F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4938-01C3-4141-A357-B73CB7F9C9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55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48B39B1-3F1D-4CC4-8441-06DB7169F4D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60D6388-136C-4B79-A0EB-EFFFCFAC21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9775195-D1C9-4E1B-914E-048CBE5CFD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26949-2D73-4798-A12E-7B0C8FE5238F}" type="datetimeFigureOut">
              <a:rPr lang="ko-KR" altLang="en-US" smtClean="0"/>
              <a:t>2025-09-15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A1EB502-4BDA-4F3D-B438-88A3BC0803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9F2AA03-1CB6-47E1-8330-3D330AD9DD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4938-01C3-4141-A357-B73CB7F9C9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72431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Рисунок 21"/>
          <p:cNvSpPr>
            <a:spLocks noGrp="1"/>
          </p:cNvSpPr>
          <p:nvPr>
            <p:ph type="pic" sz="quarter" idx="32"/>
          </p:nvPr>
        </p:nvSpPr>
        <p:spPr>
          <a:xfrm>
            <a:off x="839760" y="0"/>
            <a:ext cx="11352241" cy="6858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7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991811" y="5336991"/>
            <a:ext cx="3564164" cy="25235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1800" b="0" i="0" spc="300" baseline="0">
                <a:solidFill>
                  <a:schemeClr val="tx2">
                    <a:lumMod val="40000"/>
                    <a:lumOff val="60000"/>
                  </a:schemeClr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r>
              <a:rPr lang="en-US" dirty="0"/>
              <a:t>Presentation template</a:t>
            </a:r>
            <a:endParaRPr lang="ru-RU" dirty="0"/>
          </a:p>
        </p:txBody>
      </p:sp>
      <p:sp>
        <p:nvSpPr>
          <p:cNvPr id="16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1919809" y="4256996"/>
            <a:ext cx="4896225" cy="862907"/>
          </a:xfrm>
          <a:prstGeom prst="rect">
            <a:avLst/>
          </a:prstGeom>
        </p:spPr>
        <p:txBody>
          <a:bodyPr/>
          <a:lstStyle>
            <a:lvl1pPr marL="0" marR="0" indent="0" algn="l" defTabSz="1219231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7000" b="0" i="0" kern="1200" baseline="0" dirty="0">
                <a:solidFill>
                  <a:schemeClr val="tx2">
                    <a:lumMod val="60000"/>
                    <a:lumOff val="40000"/>
                  </a:schemeClr>
                </a:solidFill>
                <a:latin typeface="Roboto" charset="0"/>
                <a:ea typeface="Roboto" charset="0"/>
                <a:cs typeface="Roboto" charset="0"/>
              </a:defRPr>
            </a:lvl1pPr>
          </a:lstStyle>
          <a:p>
            <a:r>
              <a:rPr lang="en-US" sz="7000" b="0" i="0" dirty="0">
                <a:latin typeface="Roboto" charset="0"/>
                <a:ea typeface="Roboto" charset="0"/>
                <a:cs typeface="Roboto" charset="0"/>
              </a:rPr>
              <a:t>Name</a:t>
            </a:r>
            <a:endParaRPr lang="ru-RU" sz="7000" b="0" i="0" dirty="0">
              <a:latin typeface="Roboto" charset="0"/>
              <a:ea typeface="Roboto" charset="0"/>
              <a:cs typeface="Robot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36614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Рисунок 21"/>
          <p:cNvSpPr>
            <a:spLocks noGrp="1"/>
          </p:cNvSpPr>
          <p:nvPr>
            <p:ph type="pic" sz="quarter" idx="32"/>
          </p:nvPr>
        </p:nvSpPr>
        <p:spPr>
          <a:xfrm>
            <a:off x="839760" y="0"/>
            <a:ext cx="11352241" cy="6858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7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991811" y="5336991"/>
            <a:ext cx="3564164" cy="25235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1800" b="0" i="0" spc="300" baseline="0">
                <a:solidFill>
                  <a:schemeClr val="tx2">
                    <a:lumMod val="40000"/>
                    <a:lumOff val="60000"/>
                  </a:schemeClr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r>
              <a:rPr lang="en-US" dirty="0"/>
              <a:t>Presentation template</a:t>
            </a:r>
            <a:endParaRPr lang="ru-RU" dirty="0"/>
          </a:p>
        </p:txBody>
      </p:sp>
      <p:sp>
        <p:nvSpPr>
          <p:cNvPr id="16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1919809" y="4256996"/>
            <a:ext cx="4896225" cy="862907"/>
          </a:xfrm>
          <a:prstGeom prst="rect">
            <a:avLst/>
          </a:prstGeom>
        </p:spPr>
        <p:txBody>
          <a:bodyPr/>
          <a:lstStyle>
            <a:lvl1pPr marL="0" marR="0" indent="0" algn="l" defTabSz="1219231" rtl="0" eaLnBrk="1" fontAlgn="auto" latinLnBrk="0" hangingPunct="1">
              <a:lnSpc>
                <a:spcPct val="85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7000" b="0" i="0" kern="1200" baseline="0" dirty="0">
                <a:solidFill>
                  <a:schemeClr val="tx2">
                    <a:lumMod val="60000"/>
                    <a:lumOff val="40000"/>
                  </a:schemeClr>
                </a:solidFill>
                <a:latin typeface="Roboto" charset="0"/>
                <a:ea typeface="Roboto" charset="0"/>
                <a:cs typeface="Roboto" charset="0"/>
              </a:defRPr>
            </a:lvl1pPr>
          </a:lstStyle>
          <a:p>
            <a:r>
              <a:rPr lang="en-US" sz="7000" b="0" i="0" dirty="0">
                <a:latin typeface="Roboto" charset="0"/>
                <a:ea typeface="Roboto" charset="0"/>
                <a:cs typeface="Roboto" charset="0"/>
              </a:rPr>
              <a:t>Name</a:t>
            </a:r>
            <a:endParaRPr lang="ru-RU" sz="7000" b="0" i="0" dirty="0">
              <a:latin typeface="Roboto" charset="0"/>
              <a:ea typeface="Roboto" charset="0"/>
              <a:cs typeface="Roboto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2172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16095195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0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8447819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исунок 21"/>
          <p:cNvSpPr>
            <a:spLocks noGrp="1"/>
          </p:cNvSpPr>
          <p:nvPr>
            <p:ph type="pic" sz="quarter" idx="33"/>
          </p:nvPr>
        </p:nvSpPr>
        <p:spPr>
          <a:xfrm>
            <a:off x="6908559" y="3033001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4"/>
          </p:nvPr>
        </p:nvSpPr>
        <p:spPr>
          <a:xfrm>
            <a:off x="6908559" y="4915407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134179" y="3496847"/>
            <a:ext cx="4460428" cy="107486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5" hasCustomPrompt="1"/>
          </p:nvPr>
        </p:nvSpPr>
        <p:spPr>
          <a:xfrm>
            <a:off x="1134179" y="5306120"/>
            <a:ext cx="4460428" cy="107486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16" hasCustomPrompt="1"/>
          </p:nvPr>
        </p:nvSpPr>
        <p:spPr>
          <a:xfrm>
            <a:off x="1134179" y="1953008"/>
            <a:ext cx="4460428" cy="899995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27852481-77C3-FA48-A033-516507B4975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F9FDF5F6-25CB-E342-93E6-93D54848D1C5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6399380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9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Рисунок 21"/>
          <p:cNvSpPr>
            <a:spLocks noGrp="1"/>
          </p:cNvSpPr>
          <p:nvPr>
            <p:ph type="pic" sz="quarter" idx="32"/>
          </p:nvPr>
        </p:nvSpPr>
        <p:spPr>
          <a:xfrm>
            <a:off x="6908559" y="405015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4"/>
          </p:nvPr>
        </p:nvSpPr>
        <p:spPr>
          <a:xfrm>
            <a:off x="6908559" y="4760993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134179" y="2583004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5" hasCustomPrompt="1"/>
          </p:nvPr>
        </p:nvSpPr>
        <p:spPr>
          <a:xfrm>
            <a:off x="1134179" y="4760994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16" hasCustomPrompt="1"/>
          </p:nvPr>
        </p:nvSpPr>
        <p:spPr>
          <a:xfrm>
            <a:off x="1134179" y="405015"/>
            <a:ext cx="4460428" cy="1421429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Рисунок 21"/>
          <p:cNvSpPr>
            <a:spLocks noGrp="1"/>
          </p:cNvSpPr>
          <p:nvPr>
            <p:ph type="pic" sz="quarter" idx="33"/>
          </p:nvPr>
        </p:nvSpPr>
        <p:spPr>
          <a:xfrm>
            <a:off x="6908559" y="2583004"/>
            <a:ext cx="4227672" cy="1727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829713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638223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0" y="1"/>
            <a:ext cx="12192000" cy="2205007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5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647888" y="2781004"/>
            <a:ext cx="7488344" cy="3275985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57985" y="2781004"/>
            <a:ext cx="2229887" cy="327598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E00FB7-0148-4D2D-BF21-D5E653448BDE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67849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0" y="0"/>
            <a:ext cx="12192000" cy="4112997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5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1057984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1057985" y="2205006"/>
            <a:ext cx="3957967" cy="1331993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bg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3672627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6287271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8901913" y="4760995"/>
            <a:ext cx="2121883" cy="1219829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228A2EF-2B4E-4713-A097-F4CFF55C4CD4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15298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05006"/>
            <a:ext cx="7344339" cy="3851983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37206" y="2205006"/>
            <a:ext cx="3046172" cy="4642316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E78C6362-F05E-0643-8241-6D56797AA8F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41D75FB-7778-8249-8FA6-B16CEF01EB27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1441984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057983" y="2205006"/>
            <a:ext cx="5045969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33" hasCustomPrompt="1"/>
          </p:nvPr>
        </p:nvSpPr>
        <p:spPr>
          <a:xfrm>
            <a:off x="6852035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C3B51F8F-F492-6449-9FAC-018DE2C813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4D13700-595F-264E-A402-6A1C492A177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23933667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4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89007"/>
            <a:ext cx="4461989" cy="4067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6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3300797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6557309" y="5166101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130818972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0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061007"/>
            <a:ext cx="4461989" cy="3995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729013"/>
            <a:ext cx="2095851" cy="323998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57977688-07B8-9C4C-8A1C-54057797F0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998265A5-19CC-E741-81B9-934547F17E14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81055152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Рисунок 21"/>
          <p:cNvSpPr>
            <a:spLocks noGrp="1"/>
          </p:cNvSpPr>
          <p:nvPr>
            <p:ph type="pic" sz="quarter" idx="34"/>
          </p:nvPr>
        </p:nvSpPr>
        <p:spPr>
          <a:xfrm>
            <a:off x="3039644" y="2205008"/>
            <a:ext cx="3046171" cy="465299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6" name="Прямоугольник 15"/>
          <p:cNvSpPr/>
          <p:nvPr userDrawn="1"/>
        </p:nvSpPr>
        <p:spPr>
          <a:xfrm>
            <a:off x="6081842" y="4572000"/>
            <a:ext cx="6110159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816034" y="2205005"/>
            <a:ext cx="4317983" cy="176399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9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3525797" y="2648316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0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6816034" y="4934316"/>
            <a:ext cx="4317983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8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491055" y="2570639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124801582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 userDrawn="1"/>
        </p:nvSpPr>
        <p:spPr>
          <a:xfrm>
            <a:off x="6118089" y="4558656"/>
            <a:ext cx="3051673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9165408" y="4558656"/>
            <a:ext cx="3028709" cy="229934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21" name="Прямоугольник 20"/>
          <p:cNvSpPr/>
          <p:nvPr userDrawn="1"/>
        </p:nvSpPr>
        <p:spPr>
          <a:xfrm>
            <a:off x="0" y="4558656"/>
            <a:ext cx="3034507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212399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469328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9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6579119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0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9634015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7628295B-ADEA-3B41-BF15-DAAB52D10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DAEAB3C7-0D27-3148-83A1-F3B61742616D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2" name="Прямоугольник 11"/>
          <p:cNvSpPr/>
          <p:nvPr userDrawn="1"/>
        </p:nvSpPr>
        <p:spPr>
          <a:xfrm>
            <a:off x="3030153" y="4558656"/>
            <a:ext cx="3092288" cy="2299345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28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3524224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94736427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 userDrawn="1"/>
        </p:nvSpPr>
        <p:spPr>
          <a:xfrm>
            <a:off x="3030153" y="4558653"/>
            <a:ext cx="3092288" cy="22993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3" name="Прямоугольник 12"/>
          <p:cNvSpPr/>
          <p:nvPr userDrawn="1"/>
        </p:nvSpPr>
        <p:spPr>
          <a:xfrm>
            <a:off x="6118089" y="4558656"/>
            <a:ext cx="3051673" cy="22993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5" name="Прямоугольник 14"/>
          <p:cNvSpPr/>
          <p:nvPr userDrawn="1"/>
        </p:nvSpPr>
        <p:spPr>
          <a:xfrm>
            <a:off x="9165408" y="2258984"/>
            <a:ext cx="3028709" cy="45990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21" name="Прямоугольник 20"/>
          <p:cNvSpPr/>
          <p:nvPr userDrawn="1"/>
        </p:nvSpPr>
        <p:spPr>
          <a:xfrm>
            <a:off x="0" y="4558656"/>
            <a:ext cx="3034507" cy="229934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8"/>
            <a:ext cx="4561307" cy="2272657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37" hasCustomPrompt="1"/>
          </p:nvPr>
        </p:nvSpPr>
        <p:spPr>
          <a:xfrm>
            <a:off x="469328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8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3524224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9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6579119" y="4927643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0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9634015" y="2641640"/>
            <a:ext cx="2095851" cy="3847371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Прямоугольник 13"/>
          <p:cNvSpPr/>
          <p:nvPr userDrawn="1"/>
        </p:nvSpPr>
        <p:spPr>
          <a:xfrm>
            <a:off x="6115913" y="2258984"/>
            <a:ext cx="3051673" cy="229934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ru-RU" sz="900"/>
          </a:p>
        </p:txBody>
      </p:sp>
      <p:sp>
        <p:nvSpPr>
          <p:cNvPr id="16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6572937" y="2641641"/>
            <a:ext cx="2095851" cy="1561368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Заголовок 1">
            <a:extLst>
              <a:ext uri="{FF2B5EF4-FFF2-40B4-BE49-F238E27FC236}">
                <a16:creationId xmlns:a16="http://schemas.microsoft.com/office/drawing/2014/main" id="{45D17C26-CD07-1945-92E4-0E9501D23E1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59E925BA-335C-7348-9973-F5C618B711DC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214892406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6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6023998" y="2287976"/>
            <a:ext cx="6156519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29C815C2-FFD2-0A4D-B8A0-E71E7CB00DE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7E9C8089-FD81-9B4F-A65C-63FE8C4EC9E4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7372305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" y="2287976"/>
            <a:ext cx="2999857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5" name="Рисунок 21"/>
          <p:cNvSpPr>
            <a:spLocks noGrp="1"/>
          </p:cNvSpPr>
          <p:nvPr>
            <p:ph type="pic" sz="quarter" idx="38"/>
          </p:nvPr>
        </p:nvSpPr>
        <p:spPr>
          <a:xfrm>
            <a:off x="2999860" y="2287976"/>
            <a:ext cx="3168145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6744029" y="2287977"/>
            <a:ext cx="4356200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285327069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057985" y="2287976"/>
            <a:ext cx="2772313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559792" y="2817004"/>
            <a:ext cx="9540439" cy="3239985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6" name="Рисунок 21"/>
          <p:cNvSpPr>
            <a:spLocks noGrp="1"/>
          </p:cNvSpPr>
          <p:nvPr>
            <p:ph type="pic" sz="quarter" idx="38"/>
          </p:nvPr>
        </p:nvSpPr>
        <p:spPr>
          <a:xfrm>
            <a:off x="3837683" y="2287976"/>
            <a:ext cx="2781496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8" name="Рисунок 21"/>
          <p:cNvSpPr>
            <a:spLocks noGrp="1"/>
          </p:cNvSpPr>
          <p:nvPr>
            <p:ph type="pic" sz="quarter" idx="40"/>
          </p:nvPr>
        </p:nvSpPr>
        <p:spPr>
          <a:xfrm>
            <a:off x="9409858" y="2287976"/>
            <a:ext cx="2763133" cy="455533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8C81BA1E-7B26-7840-9EF7-83336713ED5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4C80ABCB-3B95-444F-84D2-78DFECA75470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87474185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Рисунок 21"/>
          <p:cNvSpPr>
            <a:spLocks noGrp="1"/>
          </p:cNvSpPr>
          <p:nvPr>
            <p:ph type="pic" sz="quarter" idx="34"/>
          </p:nvPr>
        </p:nvSpPr>
        <p:spPr>
          <a:xfrm>
            <a:off x="3663916" y="2306614"/>
            <a:ext cx="2611568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5"/>
          </p:nvPr>
        </p:nvSpPr>
        <p:spPr>
          <a:xfrm>
            <a:off x="6270785" y="2306614"/>
            <a:ext cx="2567433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8834746" y="2306614"/>
            <a:ext cx="2589500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0" name="Рисунок 21"/>
          <p:cNvSpPr>
            <a:spLocks noGrp="1"/>
          </p:cNvSpPr>
          <p:nvPr>
            <p:ph type="pic" sz="quarter" idx="37"/>
          </p:nvPr>
        </p:nvSpPr>
        <p:spPr>
          <a:xfrm>
            <a:off x="1057047" y="2306614"/>
            <a:ext cx="2611568" cy="213038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224492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6402779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813636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8991923" y="4741032"/>
            <a:ext cx="2095136" cy="106395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A0BA6C90-2AE4-244C-959F-23B3EF63D2C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075F3BCA-6352-1047-A349-4EEBB339BFF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47397218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3972732" y="2332783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45" hasCustomPrompt="1"/>
          </p:nvPr>
        </p:nvSpPr>
        <p:spPr>
          <a:xfrm>
            <a:off x="3972732" y="4562767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Текст 3"/>
          <p:cNvSpPr>
            <a:spLocks noGrp="1"/>
          </p:cNvSpPr>
          <p:nvPr>
            <p:ph type="body" sz="quarter" idx="47" hasCustomPrompt="1"/>
          </p:nvPr>
        </p:nvSpPr>
        <p:spPr>
          <a:xfrm>
            <a:off x="9372980" y="2493006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6" name="Текст 3"/>
          <p:cNvSpPr>
            <a:spLocks noGrp="1"/>
          </p:cNvSpPr>
          <p:nvPr>
            <p:ph type="body" sz="quarter" idx="49" hasCustomPrompt="1"/>
          </p:nvPr>
        </p:nvSpPr>
        <p:spPr>
          <a:xfrm>
            <a:off x="9372980" y="4630298"/>
            <a:ext cx="1907259" cy="1557740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3" name="Заголовок 1">
            <a:extLst>
              <a:ext uri="{FF2B5EF4-FFF2-40B4-BE49-F238E27FC236}">
                <a16:creationId xmlns:a16="http://schemas.microsoft.com/office/drawing/2014/main" id="{906C4B5D-4619-864E-8531-0858D13C1E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FEC54C2F-4D44-334A-9975-AA174670BE0A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4" name="Рисунок 21">
            <a:extLst>
              <a:ext uri="{FF2B5EF4-FFF2-40B4-BE49-F238E27FC236}">
                <a16:creationId xmlns:a16="http://schemas.microsoft.com/office/drawing/2014/main" id="{E5BB6F40-8487-3442-8783-C2EA7A4111AD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1057048" y="2306614"/>
            <a:ext cx="2455533" cy="225615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8" name="Рисунок 21">
            <a:extLst>
              <a:ext uri="{FF2B5EF4-FFF2-40B4-BE49-F238E27FC236}">
                <a16:creationId xmlns:a16="http://schemas.microsoft.com/office/drawing/2014/main" id="{07321379-EEA4-2E4E-BD78-84DBE7E19ED8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1057048" y="4562768"/>
            <a:ext cx="2455533" cy="229523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2" name="Рисунок 21">
            <a:extLst>
              <a:ext uri="{FF2B5EF4-FFF2-40B4-BE49-F238E27FC236}">
                <a16:creationId xmlns:a16="http://schemas.microsoft.com/office/drawing/2014/main" id="{AE1C47D9-CD94-2549-B905-C1D1C086E5A2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6492019" y="2306614"/>
            <a:ext cx="2455533" cy="225615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3" name="Рисунок 21">
            <a:extLst>
              <a:ext uri="{FF2B5EF4-FFF2-40B4-BE49-F238E27FC236}">
                <a16:creationId xmlns:a16="http://schemas.microsoft.com/office/drawing/2014/main" id="{70A316D7-001F-9249-AC0A-045D90EC8599}"/>
              </a:ext>
            </a:extLst>
          </p:cNvPr>
          <p:cNvSpPr>
            <a:spLocks noGrp="1"/>
          </p:cNvSpPr>
          <p:nvPr>
            <p:ph type="pic" sz="quarter" idx="53"/>
          </p:nvPr>
        </p:nvSpPr>
        <p:spPr>
          <a:xfrm>
            <a:off x="6492019" y="4562768"/>
            <a:ext cx="2455533" cy="229523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95168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5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224492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5" name="Текст 3"/>
          <p:cNvSpPr>
            <a:spLocks noGrp="1"/>
          </p:cNvSpPr>
          <p:nvPr>
            <p:ph type="body" sz="quarter" idx="38" hasCustomPrompt="1"/>
          </p:nvPr>
        </p:nvSpPr>
        <p:spPr>
          <a:xfrm>
            <a:off x="6402779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3813636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0" hasCustomPrompt="1"/>
          </p:nvPr>
        </p:nvSpPr>
        <p:spPr>
          <a:xfrm>
            <a:off x="8991923" y="2565005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2" name="Текст 3"/>
          <p:cNvSpPr>
            <a:spLocks noGrp="1"/>
          </p:cNvSpPr>
          <p:nvPr>
            <p:ph type="body" sz="quarter" idx="45" hasCustomPrompt="1"/>
          </p:nvPr>
        </p:nvSpPr>
        <p:spPr>
          <a:xfrm>
            <a:off x="1224492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3" name="Текст 3"/>
          <p:cNvSpPr>
            <a:spLocks noGrp="1"/>
          </p:cNvSpPr>
          <p:nvPr>
            <p:ph type="body" sz="quarter" idx="46" hasCustomPrompt="1"/>
          </p:nvPr>
        </p:nvSpPr>
        <p:spPr>
          <a:xfrm>
            <a:off x="6402779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4" name="Текст 3"/>
          <p:cNvSpPr>
            <a:spLocks noGrp="1"/>
          </p:cNvSpPr>
          <p:nvPr>
            <p:ph type="body" sz="quarter" idx="47" hasCustomPrompt="1"/>
          </p:nvPr>
        </p:nvSpPr>
        <p:spPr>
          <a:xfrm>
            <a:off x="3813636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48" hasCustomPrompt="1"/>
          </p:nvPr>
        </p:nvSpPr>
        <p:spPr>
          <a:xfrm>
            <a:off x="8991923" y="5615237"/>
            <a:ext cx="2095136" cy="799367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31" name="Рисунок 21">
            <a:extLst>
              <a:ext uri="{FF2B5EF4-FFF2-40B4-BE49-F238E27FC236}">
                <a16:creationId xmlns:a16="http://schemas.microsoft.com/office/drawing/2014/main" id="{2B14CA52-82DF-B841-881C-B7DA04792B12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3663916" y="3572999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2" name="Рисунок 21">
            <a:extLst>
              <a:ext uri="{FF2B5EF4-FFF2-40B4-BE49-F238E27FC236}">
                <a16:creationId xmlns:a16="http://schemas.microsoft.com/office/drawing/2014/main" id="{23E9E9CE-DE08-5646-B1DA-9A9E4E7A2700}"/>
              </a:ext>
            </a:extLst>
          </p:cNvPr>
          <p:cNvSpPr>
            <a:spLocks noGrp="1"/>
          </p:cNvSpPr>
          <p:nvPr>
            <p:ph type="pic" sz="quarter" idx="35"/>
          </p:nvPr>
        </p:nvSpPr>
        <p:spPr>
          <a:xfrm>
            <a:off x="6270785" y="3572999"/>
            <a:ext cx="2567433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3" name="Рисунок 21">
            <a:extLst>
              <a:ext uri="{FF2B5EF4-FFF2-40B4-BE49-F238E27FC236}">
                <a16:creationId xmlns:a16="http://schemas.microsoft.com/office/drawing/2014/main" id="{8BA97521-4C7E-4847-BE21-CE938F84CF93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8834746" y="3572999"/>
            <a:ext cx="2589500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4" name="Рисунок 21">
            <a:extLst>
              <a:ext uri="{FF2B5EF4-FFF2-40B4-BE49-F238E27FC236}">
                <a16:creationId xmlns:a16="http://schemas.microsoft.com/office/drawing/2014/main" id="{43CD3B86-D01C-4E42-B39A-1CD707DFC691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1057047" y="3572999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5" name="Рисунок 21">
            <a:extLst>
              <a:ext uri="{FF2B5EF4-FFF2-40B4-BE49-F238E27FC236}">
                <a16:creationId xmlns:a16="http://schemas.microsoft.com/office/drawing/2014/main" id="{32FCF177-B664-284B-843E-6B43FB3B1471}"/>
              </a:ext>
            </a:extLst>
          </p:cNvPr>
          <p:cNvSpPr>
            <a:spLocks noGrp="1"/>
          </p:cNvSpPr>
          <p:nvPr>
            <p:ph type="pic" sz="quarter" idx="49"/>
          </p:nvPr>
        </p:nvSpPr>
        <p:spPr>
          <a:xfrm>
            <a:off x="3659216" y="513013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6" name="Рисунок 21">
            <a:extLst>
              <a:ext uri="{FF2B5EF4-FFF2-40B4-BE49-F238E27FC236}">
                <a16:creationId xmlns:a16="http://schemas.microsoft.com/office/drawing/2014/main" id="{37841CBC-D555-1642-A90F-1955CBF9BB33}"/>
              </a:ext>
            </a:extLst>
          </p:cNvPr>
          <p:cNvSpPr>
            <a:spLocks noGrp="1"/>
          </p:cNvSpPr>
          <p:nvPr>
            <p:ph type="pic" sz="quarter" idx="50"/>
          </p:nvPr>
        </p:nvSpPr>
        <p:spPr>
          <a:xfrm>
            <a:off x="6266086" y="513013"/>
            <a:ext cx="2567433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7" name="Рисунок 21">
            <a:extLst>
              <a:ext uri="{FF2B5EF4-FFF2-40B4-BE49-F238E27FC236}">
                <a16:creationId xmlns:a16="http://schemas.microsoft.com/office/drawing/2014/main" id="{C4CAD19E-F952-0741-A971-1728A4A35D87}"/>
              </a:ext>
            </a:extLst>
          </p:cNvPr>
          <p:cNvSpPr>
            <a:spLocks noGrp="1"/>
          </p:cNvSpPr>
          <p:nvPr>
            <p:ph type="pic" sz="quarter" idx="51"/>
          </p:nvPr>
        </p:nvSpPr>
        <p:spPr>
          <a:xfrm>
            <a:off x="8830046" y="513013"/>
            <a:ext cx="2589500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38" name="Рисунок 21">
            <a:extLst>
              <a:ext uri="{FF2B5EF4-FFF2-40B4-BE49-F238E27FC236}">
                <a16:creationId xmlns:a16="http://schemas.microsoft.com/office/drawing/2014/main" id="{9FBAF411-43E3-254F-AA83-4EBBDB76ADC0}"/>
              </a:ext>
            </a:extLst>
          </p:cNvPr>
          <p:cNvSpPr>
            <a:spLocks noGrp="1"/>
          </p:cNvSpPr>
          <p:nvPr>
            <p:ph type="pic" sz="quarter" idx="52"/>
          </p:nvPr>
        </p:nvSpPr>
        <p:spPr>
          <a:xfrm>
            <a:off x="1052348" y="513013"/>
            <a:ext cx="2611568" cy="1835992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327925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0"/>
          </p:nvPr>
        </p:nvSpPr>
        <p:spPr>
          <a:xfrm>
            <a:off x="3059823" y="4572000"/>
            <a:ext cx="307213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1" name="Рисунок 21"/>
          <p:cNvSpPr>
            <a:spLocks noGrp="1"/>
          </p:cNvSpPr>
          <p:nvPr>
            <p:ph type="pic" sz="quarter" idx="31"/>
          </p:nvPr>
        </p:nvSpPr>
        <p:spPr>
          <a:xfrm>
            <a:off x="6124473" y="4572001"/>
            <a:ext cx="3020211" cy="2275324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2" name="Рисунок 21"/>
          <p:cNvSpPr>
            <a:spLocks noGrp="1"/>
          </p:cNvSpPr>
          <p:nvPr>
            <p:ph type="pic" sz="quarter" idx="32"/>
          </p:nvPr>
        </p:nvSpPr>
        <p:spPr>
          <a:xfrm>
            <a:off x="9137207" y="4572001"/>
            <a:ext cx="3046171" cy="2275324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3" name="Рисунок 21"/>
          <p:cNvSpPr>
            <a:spLocks noGrp="1"/>
          </p:cNvSpPr>
          <p:nvPr>
            <p:ph type="pic" sz="quarter" idx="33"/>
          </p:nvPr>
        </p:nvSpPr>
        <p:spPr>
          <a:xfrm>
            <a:off x="-4830" y="4572000"/>
            <a:ext cx="307213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22860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4" name="Заголовок 1">
            <a:extLst>
              <a:ext uri="{FF2B5EF4-FFF2-40B4-BE49-F238E27FC236}">
                <a16:creationId xmlns:a16="http://schemas.microsoft.com/office/drawing/2014/main" id="{28CE3484-4DF2-7D44-8F15-024680D0CD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A7759DC4-E779-A840-9CA0-9A7E03005C9B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134933069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0"/>
          </p:nvPr>
        </p:nvSpPr>
        <p:spPr>
          <a:xfrm>
            <a:off x="3059823" y="2291338"/>
            <a:ext cx="3072131" cy="456132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9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0" name="Рисунок 21"/>
          <p:cNvSpPr>
            <a:spLocks noGrp="1"/>
          </p:cNvSpPr>
          <p:nvPr>
            <p:ph type="pic" sz="quarter" idx="37"/>
          </p:nvPr>
        </p:nvSpPr>
        <p:spPr>
          <a:xfrm>
            <a:off x="2837" y="2291338"/>
            <a:ext cx="3072131" cy="4566663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2" name="Рисунок 21"/>
          <p:cNvSpPr>
            <a:spLocks noGrp="1"/>
          </p:cNvSpPr>
          <p:nvPr>
            <p:ph type="pic" sz="quarter" idx="39"/>
          </p:nvPr>
        </p:nvSpPr>
        <p:spPr>
          <a:xfrm>
            <a:off x="6124473" y="2291338"/>
            <a:ext cx="302021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1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486177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6" name="Текст 3"/>
          <p:cNvSpPr>
            <a:spLocks noGrp="1"/>
          </p:cNvSpPr>
          <p:nvPr>
            <p:ph type="body" sz="quarter" idx="41" hasCustomPrompt="1"/>
          </p:nvPr>
        </p:nvSpPr>
        <p:spPr>
          <a:xfrm>
            <a:off x="35165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7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9654283" y="981012"/>
            <a:ext cx="2095136" cy="1007995"/>
          </a:xfrm>
          <a:prstGeom prst="rect">
            <a:avLst/>
          </a:prstGeom>
        </p:spPr>
        <p:txBody>
          <a:bodyPr/>
          <a:lstStyle>
            <a:lvl1pPr marL="0" marR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1100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marR="0" lvl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Example text</a:t>
            </a:r>
          </a:p>
        </p:txBody>
      </p:sp>
      <p:sp>
        <p:nvSpPr>
          <p:cNvPr id="12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65426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</p:spTree>
    <p:extLst>
      <p:ext uri="{BB962C8B-B14F-4D97-AF65-F5344CB8AC3E}">
        <p14:creationId xmlns:p14="http://schemas.microsoft.com/office/powerpoint/2010/main" val="399589402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8" name="Рисунок 21"/>
          <p:cNvSpPr>
            <a:spLocks noGrp="1"/>
          </p:cNvSpPr>
          <p:nvPr>
            <p:ph type="pic" sz="quarter" idx="36"/>
          </p:nvPr>
        </p:nvSpPr>
        <p:spPr>
          <a:xfrm>
            <a:off x="9144873" y="2280663"/>
            <a:ext cx="304617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3" name="Рисунок 21"/>
          <p:cNvSpPr>
            <a:spLocks noGrp="1"/>
          </p:cNvSpPr>
          <p:nvPr>
            <p:ph type="pic" sz="quarter" idx="39"/>
          </p:nvPr>
        </p:nvSpPr>
        <p:spPr>
          <a:xfrm>
            <a:off x="6124473" y="2291338"/>
            <a:ext cx="3020211" cy="4566661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24" name="Текст 3"/>
          <p:cNvSpPr>
            <a:spLocks noGrp="1"/>
          </p:cNvSpPr>
          <p:nvPr>
            <p:ph type="body" sz="quarter" idx="42" hasCustomPrompt="1"/>
          </p:nvPr>
        </p:nvSpPr>
        <p:spPr>
          <a:xfrm>
            <a:off x="9654283" y="981012"/>
            <a:ext cx="2095136" cy="1007995"/>
          </a:xfrm>
          <a:prstGeom prst="rect">
            <a:avLst/>
          </a:prstGeom>
        </p:spPr>
        <p:txBody>
          <a:bodyPr/>
          <a:lstStyle>
            <a:lvl1pPr marL="0" marR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en-US" sz="1100" b="0" i="0" kern="120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marR="0" lvl="0" indent="0" algn="ctr" defTabSz="1219231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dirty="0"/>
              <a:t>Example text</a:t>
            </a:r>
          </a:p>
        </p:txBody>
      </p:sp>
      <p:sp>
        <p:nvSpPr>
          <p:cNvPr id="25" name="Текст 3"/>
          <p:cNvSpPr>
            <a:spLocks noGrp="1"/>
          </p:cNvSpPr>
          <p:nvPr>
            <p:ph type="body" sz="quarter" idx="43" hasCustomPrompt="1"/>
          </p:nvPr>
        </p:nvSpPr>
        <p:spPr>
          <a:xfrm>
            <a:off x="6542693" y="981012"/>
            <a:ext cx="2095136" cy="1007995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1D6042FF-8AF2-9240-A692-35AECBA16CC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AD878B6A-794A-B640-BB23-CD57342EDFB3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416851811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9643717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op bar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9699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/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>
            <a:extLst>
              <a:ext uri="{FF2B5EF4-FFF2-40B4-BE49-F238E27FC236}">
                <a16:creationId xmlns:a16="http://schemas.microsoft.com/office/drawing/2014/main" id="{4B94CEA0-8D68-496E-9090-C406E40B91E7}"/>
              </a:ext>
            </a:extLst>
          </p:cNvPr>
          <p:cNvSpPr/>
          <p:nvPr userDrawn="1"/>
        </p:nvSpPr>
        <p:spPr>
          <a:xfrm>
            <a:off x="487682" y="457202"/>
            <a:ext cx="896620" cy="165100"/>
          </a:xfrm>
          <a:prstGeom prst="rect">
            <a:avLst/>
          </a:pr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algn="l"/>
            <a:endParaRPr lang="ko-KR" altLang="en-US" sz="1351" dirty="0">
              <a:latin typeface="Roboto" panose="02000000000000000000" pitchFamily="2" charset="0"/>
            </a:endParaRPr>
          </a:p>
        </p:txBody>
      </p:sp>
      <p:sp>
        <p:nvSpPr>
          <p:cNvPr id="7" name="그림 개체 틀 4">
            <a:extLst>
              <a:ext uri="{FF2B5EF4-FFF2-40B4-BE49-F238E27FC236}">
                <a16:creationId xmlns:a16="http://schemas.microsoft.com/office/drawing/2014/main" id="{0C7A6988-0536-4DB2-8B1E-4B47A994A045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597399" y="457202"/>
            <a:ext cx="7106919" cy="5943600"/>
          </a:xfrm>
          <a:prstGeom prst="rect">
            <a:avLst/>
          </a:prstGeom>
          <a:pattFill prst="pct10">
            <a:fgClr>
              <a:schemeClr val="bg1">
                <a:lumMod val="75000"/>
              </a:schemeClr>
            </a:fgClr>
            <a:bgClr>
              <a:schemeClr val="bg1">
                <a:lumMod val="95000"/>
              </a:schemeClr>
            </a:bgClr>
          </a:pattFill>
        </p:spPr>
        <p:txBody>
          <a:bodyPr tIns="828000" anchor="ctr" anchorCtr="1"/>
          <a:lstStyle>
            <a:lvl1pPr marL="0" indent="0">
              <a:buNone/>
              <a:defRPr sz="1400">
                <a:latin typeface="Roboto" panose="02000000000000000000" pitchFamily="2" charset="0"/>
              </a:defRPr>
            </a:lvl1pPr>
          </a:lstStyle>
          <a:p>
            <a:r>
              <a:rPr lang="en-US" altLang="ko-KR" dirty="0"/>
              <a:t>Click icon to add picture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958081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17007"/>
            <a:ext cx="10078248" cy="4139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846E2864-4EB0-F44C-84E2-4D409B77EF7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55F3FDC7-6BDC-B947-A5FE-24BBDF06E253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328061480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7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1989007"/>
            <a:ext cx="4461989" cy="4067981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21" name="Рисунок 21"/>
          <p:cNvSpPr>
            <a:spLocks noGrp="1"/>
          </p:cNvSpPr>
          <p:nvPr>
            <p:ph type="pic" sz="quarter" idx="37"/>
          </p:nvPr>
        </p:nvSpPr>
        <p:spPr>
          <a:xfrm>
            <a:off x="9146250" y="2205007"/>
            <a:ext cx="3034265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6" name="Текст 3"/>
          <p:cNvSpPr>
            <a:spLocks noGrp="1"/>
          </p:cNvSpPr>
          <p:nvPr>
            <p:ph type="body" sz="quarter" idx="35" hasCustomPrompt="1"/>
          </p:nvPr>
        </p:nvSpPr>
        <p:spPr>
          <a:xfrm>
            <a:off x="6557309" y="3300797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Текст 3"/>
          <p:cNvSpPr>
            <a:spLocks noGrp="1"/>
          </p:cNvSpPr>
          <p:nvPr>
            <p:ph type="body" sz="quarter" idx="36" hasCustomPrompt="1"/>
          </p:nvPr>
        </p:nvSpPr>
        <p:spPr>
          <a:xfrm>
            <a:off x="6557309" y="5166101"/>
            <a:ext cx="2095851" cy="1066436"/>
          </a:xfrm>
          <a:prstGeom prst="rect">
            <a:avLst/>
          </a:prstGeom>
        </p:spPr>
        <p:txBody>
          <a:bodyPr/>
          <a:lstStyle>
            <a:lvl1pPr algn="ctr">
              <a:defRPr lang="en-US" sz="1100" b="0" i="0" baseline="0" dirty="0">
                <a:solidFill>
                  <a:schemeClr val="bg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13E5CF9D-94CD-264C-A198-0D44B699783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5D4C87A8-D177-E149-A931-FACB3CAD2C7F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202299065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9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057983" y="2205006"/>
            <a:ext cx="5045969" cy="4638300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17" name="Текст 3"/>
          <p:cNvSpPr>
            <a:spLocks noGrp="1"/>
          </p:cNvSpPr>
          <p:nvPr>
            <p:ph type="body" sz="quarter" idx="14" hasCustomPrompt="1"/>
          </p:nvPr>
        </p:nvSpPr>
        <p:spPr>
          <a:xfrm>
            <a:off x="1057984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1" name="Текст 3"/>
          <p:cNvSpPr>
            <a:spLocks noGrp="1"/>
          </p:cNvSpPr>
          <p:nvPr>
            <p:ph type="body" sz="quarter" idx="33" hasCustomPrompt="1"/>
          </p:nvPr>
        </p:nvSpPr>
        <p:spPr>
          <a:xfrm>
            <a:off x="6852035" y="2287977"/>
            <a:ext cx="4461989" cy="3769012"/>
          </a:xfrm>
          <a:prstGeom prst="rect">
            <a:avLst/>
          </a:prstGeom>
        </p:spPr>
        <p:txBody>
          <a:bodyPr/>
          <a:lstStyle>
            <a:lvl1pPr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C3B51F8F-F492-6449-9FAC-018DE2C8132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57984" y="405015"/>
            <a:ext cx="10078248" cy="1187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lang="ru-RU" sz="3300" b="1" i="0" kern="1200" baseline="0" dirty="0">
                <a:solidFill>
                  <a:schemeClr val="tx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SLIDE</a:t>
            </a:r>
            <a:br>
              <a:rPr lang="en-US" dirty="0"/>
            </a:br>
            <a:r>
              <a:rPr lang="en-US" dirty="0"/>
              <a:t>TWO STROKE</a:t>
            </a:r>
            <a:endParaRPr lang="ru-RU" dirty="0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4D13700-595F-264E-A402-6A1C492A1779}"/>
              </a:ext>
            </a:extLst>
          </p:cNvPr>
          <p:cNvSpPr/>
          <p:nvPr userDrawn="1"/>
        </p:nvSpPr>
        <p:spPr>
          <a:xfrm>
            <a:off x="1" y="1606153"/>
            <a:ext cx="2243823" cy="2285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</p:spTree>
    <p:extLst>
      <p:ext uri="{BB962C8B-B14F-4D97-AF65-F5344CB8AC3E}">
        <p14:creationId xmlns:p14="http://schemas.microsoft.com/office/powerpoint/2010/main" val="205708291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8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 userDrawn="1"/>
        </p:nvSpPr>
        <p:spPr>
          <a:xfrm flipV="1">
            <a:off x="0" y="0"/>
            <a:ext cx="12192000" cy="220500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/>
          </a:p>
        </p:txBody>
      </p:sp>
      <p:sp>
        <p:nvSpPr>
          <p:cNvPr id="13" name="Текст 3"/>
          <p:cNvSpPr>
            <a:spLocks noGrp="1"/>
          </p:cNvSpPr>
          <p:nvPr>
            <p:ph type="body" sz="quarter" idx="39" hasCustomPrompt="1"/>
          </p:nvPr>
        </p:nvSpPr>
        <p:spPr>
          <a:xfrm>
            <a:off x="4295917" y="2781004"/>
            <a:ext cx="6840315" cy="3275985"/>
          </a:xfrm>
          <a:prstGeom prst="rect">
            <a:avLst/>
          </a:prstGeom>
        </p:spPr>
        <p:txBody>
          <a:bodyPr/>
          <a:lstStyle>
            <a:lvl1pPr algn="l">
              <a:defRPr lang="en-US" sz="1100" b="0" i="0" baseline="0" dirty="0">
                <a:solidFill>
                  <a:schemeClr val="tx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 marL="0" lvl="0" indent="0">
              <a:lnSpc>
                <a:spcPct val="150000"/>
              </a:lnSpc>
              <a:buNone/>
            </a:pPr>
            <a:r>
              <a:rPr lang="en-US" dirty="0"/>
              <a:t>Example text</a:t>
            </a:r>
          </a:p>
        </p:txBody>
      </p:sp>
      <p:sp>
        <p:nvSpPr>
          <p:cNvPr id="14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295917" y="837012"/>
            <a:ext cx="6840315" cy="1223995"/>
          </a:xfrm>
          <a:prstGeom prst="rect">
            <a:avLst/>
          </a:prstGeom>
        </p:spPr>
        <p:txBody>
          <a:bodyPr>
            <a:noAutofit/>
          </a:bodyPr>
          <a:lstStyle>
            <a:lvl1pPr marL="0" marR="0" indent="0" algn="l" defTabSz="1219231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820817" algn="l"/>
              </a:tabLst>
              <a:defRPr sz="3300" b="1" i="0" baseline="0">
                <a:solidFill>
                  <a:schemeClr val="bg2"/>
                </a:solidFill>
                <a:latin typeface="Roboto Black" charset="0"/>
                <a:ea typeface="Roboto Black" charset="0"/>
                <a:cs typeface="Roboto Black" charset="0"/>
              </a:defRPr>
            </a:lvl1pPr>
          </a:lstStyle>
          <a:p>
            <a:r>
              <a:rPr lang="en-US" dirty="0"/>
              <a:t>NAME OF YOUR </a:t>
            </a:r>
            <a:br>
              <a:rPr lang="en-US" dirty="0"/>
            </a:br>
            <a:r>
              <a:rPr lang="en-US" dirty="0"/>
              <a:t>TOP SLIDE</a:t>
            </a:r>
            <a:endParaRPr lang="ru-RU" dirty="0"/>
          </a:p>
        </p:txBody>
      </p:sp>
      <p:sp>
        <p:nvSpPr>
          <p:cNvPr id="17" name="Рисунок 21"/>
          <p:cNvSpPr>
            <a:spLocks noGrp="1"/>
          </p:cNvSpPr>
          <p:nvPr>
            <p:ph type="pic" sz="quarter" idx="32"/>
          </p:nvPr>
        </p:nvSpPr>
        <p:spPr>
          <a:xfrm>
            <a:off x="1127772" y="837012"/>
            <a:ext cx="2491555" cy="5194048"/>
          </a:xfrm>
          <a:prstGeom prst="rect">
            <a:avLst/>
          </a:prstGeom>
          <a:pattFill prst="lgCheck">
            <a:fgClr>
              <a:schemeClr val="bg1"/>
            </a:fgClr>
            <a:bgClr>
              <a:schemeClr val="bg1">
                <a:lumMod val="75000"/>
              </a:schemeClr>
            </a:bgClr>
          </a:pattFill>
          <a:ln>
            <a:noFill/>
          </a:ln>
          <a:effectLst>
            <a:outerShdw blurRad="1270000" dist="774700" dir="2700000" sx="98000" sy="98000" algn="tl" rotWithShape="0">
              <a:prstClr val="black">
                <a:alpha val="27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>
              <a:defRPr lang="ru-RU" sz="400" dirty="0"/>
            </a:lvl1pPr>
          </a:lstStyle>
          <a:p>
            <a:pPr lvl="0" algn="ctr"/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75D700-FA55-452F-A7B4-F56036F04B21}"/>
              </a:ext>
            </a:extLst>
          </p:cNvPr>
          <p:cNvSpPr txBox="1"/>
          <p:nvPr userDrawn="1"/>
        </p:nvSpPr>
        <p:spPr>
          <a:xfrm>
            <a:off x="11244238" y="405015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75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75000"/>
                </a:schemeClr>
              </a:solidFill>
              <a:latin typeface="Roboto Medium" panose="02000000000000000000" pitchFamily="2" charset="0"/>
              <a:ea typeface="맑은 고딕" panose="020B0503020000020004" pitchFamily="50" charset="-127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1367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slideLayout" Target="../slideLayouts/slideLayout30.xml"/><Relationship Id="rId26" Type="http://schemas.openxmlformats.org/officeDocument/2006/relationships/slideLayout" Target="../slideLayouts/slideLayout38.xml"/><Relationship Id="rId3" Type="http://schemas.openxmlformats.org/officeDocument/2006/relationships/slideLayout" Target="../slideLayouts/slideLayout15.xml"/><Relationship Id="rId21" Type="http://schemas.openxmlformats.org/officeDocument/2006/relationships/slideLayout" Target="../slideLayouts/slideLayout33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5" Type="http://schemas.openxmlformats.org/officeDocument/2006/relationships/slideLayout" Target="../slideLayouts/slideLayout37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20" Type="http://schemas.openxmlformats.org/officeDocument/2006/relationships/slideLayout" Target="../slideLayouts/slideLayout32.xml"/><Relationship Id="rId29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36.xml"/><Relationship Id="rId32" Type="http://schemas.openxmlformats.org/officeDocument/2006/relationships/theme" Target="../theme/theme2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23" Type="http://schemas.openxmlformats.org/officeDocument/2006/relationships/slideLayout" Target="../slideLayouts/slideLayout35.xml"/><Relationship Id="rId28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22.xml"/><Relationship Id="rId19" Type="http://schemas.openxmlformats.org/officeDocument/2006/relationships/slideLayout" Target="../slideLayouts/slideLayout31.xml"/><Relationship Id="rId31" Type="http://schemas.openxmlformats.org/officeDocument/2006/relationships/slideLayout" Target="../slideLayouts/slideLayout43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Relationship Id="rId22" Type="http://schemas.openxmlformats.org/officeDocument/2006/relationships/slideLayout" Target="../slideLayouts/slideLayout34.xml"/><Relationship Id="rId27" Type="http://schemas.openxmlformats.org/officeDocument/2006/relationships/slideLayout" Target="../slideLayouts/slideLayout39.xml"/><Relationship Id="rId30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AAE5ED5B-0CF1-477F-BBE3-58530BA8AC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6BD5B2D-526C-4FFB-8DC4-7EE5469EAC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325F489-A17E-41E0-A615-3A87E2DD22F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626949-2D73-4798-A12E-7B0C8FE5238F}" type="datetimeFigureOut">
              <a:rPr lang="ko-KR" altLang="en-US" smtClean="0"/>
              <a:t>2025-09-15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A4A9470-9E0D-4AA1-B888-247C6804F7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6E8853E-1C07-4092-BB6C-B3BBFAE90B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14938-01C3-4141-A357-B73CB7F9C9D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8923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171FB1-B2AF-421E-82D6-5659ACF2EED8}"/>
              </a:ext>
            </a:extLst>
          </p:cNvPr>
          <p:cNvSpPr txBox="1"/>
          <p:nvPr userDrawn="1"/>
        </p:nvSpPr>
        <p:spPr>
          <a:xfrm>
            <a:off x="11543971" y="6388371"/>
            <a:ext cx="648029" cy="318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E6EE2759-EA19-4DEE-B4DA-0376E1078BB4}" type="slidenum">
              <a:rPr lang="en-US" altLang="ko-KR" sz="1467" smtClean="0">
                <a:solidFill>
                  <a:schemeClr val="bg1">
                    <a:lumMod val="50000"/>
                  </a:schemeClr>
                </a:solidFill>
                <a:latin typeface="Roboto Medium" panose="02000000000000000000" pitchFamily="2" charset="0"/>
                <a:ea typeface="Roboto Medium" panose="02000000000000000000" pitchFamily="2" charset="0"/>
                <a:cs typeface="Noto Sans" panose="020B0502040504020204" pitchFamily="34" charset="0"/>
              </a:rPr>
              <a:t>‹#›</a:t>
            </a:fld>
            <a:endParaRPr lang="ko-KR" altLang="en-US" sz="1467" dirty="0">
              <a:solidFill>
                <a:schemeClr val="bg1">
                  <a:lumMod val="50000"/>
                </a:schemeClr>
              </a:solidFill>
              <a:latin typeface="Roboto Medium" panose="02000000000000000000" pitchFamily="2" charset="0"/>
              <a:cs typeface="Noto Sans" panose="020B050204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6474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  <p:sldLayoutId id="2147483680" r:id="rId19"/>
    <p:sldLayoutId id="2147483681" r:id="rId20"/>
    <p:sldLayoutId id="2147483682" r:id="rId21"/>
    <p:sldLayoutId id="2147483683" r:id="rId22"/>
    <p:sldLayoutId id="2147483684" r:id="rId23"/>
    <p:sldLayoutId id="2147483685" r:id="rId24"/>
    <p:sldLayoutId id="2147483686" r:id="rId25"/>
    <p:sldLayoutId id="2147483687" r:id="rId26"/>
    <p:sldLayoutId id="2147483688" r:id="rId27"/>
    <p:sldLayoutId id="2147483689" r:id="rId28"/>
    <p:sldLayoutId id="2147483690" r:id="rId29"/>
    <p:sldLayoutId id="2147483691" r:id="rId30"/>
    <p:sldLayoutId id="2147483692" r:id="rId31"/>
  </p:sldLayoutIdLst>
  <p:hf hdr="0" ftr="0" dt="0"/>
  <p:txStyles>
    <p:titleStyle>
      <a:lvl1pPr algn="ctr" defTabSz="1219231" rtl="0" eaLnBrk="1" latinLnBrk="0" hangingPunct="1">
        <a:spcBef>
          <a:spcPct val="0"/>
        </a:spcBef>
        <a:buNone/>
        <a:defRPr sz="58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11" indent="-457211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4251" kern="1200">
          <a:solidFill>
            <a:schemeClr val="tx1"/>
          </a:solidFill>
          <a:latin typeface="+mn-lt"/>
          <a:ea typeface="+mn-ea"/>
          <a:cs typeface="+mn-cs"/>
        </a:defRPr>
      </a:lvl1pPr>
      <a:lvl2pPr marL="990625" indent="-381009" algn="l" defTabSz="1219231" rtl="0" eaLnBrk="1" latinLnBrk="0" hangingPunct="1">
        <a:spcBef>
          <a:spcPct val="20000"/>
        </a:spcBef>
        <a:buFont typeface="Arial" panose="020B0604020202020204" pitchFamily="34" charset="0"/>
        <a:buChar char="–"/>
        <a:defRPr sz="3751" kern="1200">
          <a:solidFill>
            <a:schemeClr val="tx1"/>
          </a:solidFill>
          <a:latin typeface="+mn-lt"/>
          <a:ea typeface="+mn-ea"/>
          <a:cs typeface="+mn-cs"/>
        </a:defRPr>
      </a:lvl2pPr>
      <a:lvl3pPr marL="1524038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53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–"/>
        <a:defRPr sz="2651" kern="1200">
          <a:solidFill>
            <a:schemeClr val="tx1"/>
          </a:solidFill>
          <a:latin typeface="+mn-lt"/>
          <a:ea typeface="+mn-ea"/>
          <a:cs typeface="+mn-cs"/>
        </a:defRPr>
      </a:lvl4pPr>
      <a:lvl5pPr marL="2743269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»"/>
        <a:defRPr sz="2651" kern="1200">
          <a:solidFill>
            <a:schemeClr val="tx1"/>
          </a:solidFill>
          <a:latin typeface="+mn-lt"/>
          <a:ea typeface="+mn-ea"/>
          <a:cs typeface="+mn-cs"/>
        </a:defRPr>
      </a:lvl5pPr>
      <a:lvl6pPr marL="3352884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6pPr>
      <a:lvl7pPr marL="3962500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7pPr>
      <a:lvl8pPr marL="4572114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8pPr>
      <a:lvl9pPr marL="5181729" indent="-304807" algn="l" defTabSz="1219231" rtl="0" eaLnBrk="1" latinLnBrk="0" hangingPunct="1">
        <a:spcBef>
          <a:spcPct val="20000"/>
        </a:spcBef>
        <a:buFont typeface="Arial" panose="020B0604020202020204" pitchFamily="34" charset="0"/>
        <a:buChar char="•"/>
        <a:defRPr sz="265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15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31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46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62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76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91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307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922" algn="l" defTabSz="1219231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7.png"/><Relationship Id="rId5" Type="http://schemas.microsoft.com/office/2007/relationships/hdphoto" Target="../media/hdphoto2.wdp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8.png"/><Relationship Id="rId5" Type="http://schemas.microsoft.com/office/2007/relationships/hdphoto" Target="../media/hdphoto2.wdp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10.png"/><Relationship Id="rId5" Type="http://schemas.microsoft.com/office/2007/relationships/hdphoto" Target="../media/hdphoto2.wdp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8.xml"/><Relationship Id="rId5" Type="http://schemas.microsoft.com/office/2007/relationships/hdphoto" Target="../media/hdphoto2.wdp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A2DFB3F7-7898-2B97-8B60-DAEDEB7CDE68}"/>
              </a:ext>
            </a:extLst>
          </p:cNvPr>
          <p:cNvSpPr/>
          <p:nvPr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 dirty="0"/>
          </a:p>
        </p:txBody>
      </p:sp>
      <p:pic>
        <p:nvPicPr>
          <p:cNvPr id="13" name="그래픽 12">
            <a:extLst>
              <a:ext uri="{FF2B5EF4-FFF2-40B4-BE49-F238E27FC236}">
                <a16:creationId xmlns:a16="http://schemas.microsoft.com/office/drawing/2014/main" id="{5AF8AA99-599A-B8F1-32DA-4551A70C44B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7793" r="27301"/>
          <a:stretch/>
        </p:blipFill>
        <p:spPr>
          <a:xfrm rot="10800000" flipH="1">
            <a:off x="0" y="62125"/>
            <a:ext cx="12192000" cy="6761614"/>
          </a:xfrm>
          <a:prstGeom prst="rect">
            <a:avLst/>
          </a:prstGeom>
        </p:spPr>
      </p:pic>
      <p:sp>
        <p:nvSpPr>
          <p:cNvPr id="14" name="타원 13">
            <a:extLst>
              <a:ext uri="{FF2B5EF4-FFF2-40B4-BE49-F238E27FC236}">
                <a16:creationId xmlns:a16="http://schemas.microsoft.com/office/drawing/2014/main" id="{3C3DE968-EEA3-EB72-7E11-CEF1DD8F5BC9}"/>
              </a:ext>
            </a:extLst>
          </p:cNvPr>
          <p:cNvSpPr/>
          <p:nvPr/>
        </p:nvSpPr>
        <p:spPr>
          <a:xfrm>
            <a:off x="5350506" y="4483860"/>
            <a:ext cx="3796692" cy="3796692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Noto Sans KR Medium"/>
            </a:endParaRPr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0F1BC323-47D1-4F47-7CFC-9DF494D55C46}"/>
              </a:ext>
            </a:extLst>
          </p:cNvPr>
          <p:cNvSpPr/>
          <p:nvPr/>
        </p:nvSpPr>
        <p:spPr>
          <a:xfrm>
            <a:off x="6718300" y="1764700"/>
            <a:ext cx="6237199" cy="6237199"/>
          </a:xfrm>
          <a:prstGeom prst="ellipse">
            <a:avLst/>
          </a:prstGeom>
          <a:solidFill>
            <a:schemeClr val="bg1">
              <a:lumMod val="95000"/>
              <a:alpha val="1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Noto Sans KR Medium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28A860F3-DF01-FB7C-B54D-605389D34016}"/>
              </a:ext>
            </a:extLst>
          </p:cNvPr>
          <p:cNvSpPr/>
          <p:nvPr/>
        </p:nvSpPr>
        <p:spPr>
          <a:xfrm>
            <a:off x="2527651" y="2943917"/>
            <a:ext cx="7354042" cy="507831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3251281">
              <a:lnSpc>
                <a:spcPct val="150000"/>
              </a:lnSpc>
              <a:tabLst>
                <a:tab pos="4855512" algn="l"/>
              </a:tabLst>
            </a:pPr>
            <a:r>
              <a:rPr lang="ko-KR" altLang="en-US" sz="2400" b="1" dirty="0">
                <a:solidFill>
                  <a:srgbClr val="00B0F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노인낙상 검출 알고리즘 고도화</a:t>
            </a:r>
            <a:endParaRPr lang="en-US" altLang="ko-KR" sz="2400" b="1" dirty="0">
              <a:solidFill>
                <a:srgbClr val="00B0F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DE898DE-E7C3-576A-4FBE-DE6D76453F92}"/>
              </a:ext>
            </a:extLst>
          </p:cNvPr>
          <p:cNvSpPr/>
          <p:nvPr/>
        </p:nvSpPr>
        <p:spPr>
          <a:xfrm>
            <a:off x="455180" y="6459151"/>
            <a:ext cx="2247410" cy="138499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96806">
              <a:defRPr/>
            </a:pPr>
            <a:r>
              <a:rPr lang="en-US" altLang="ko-KR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as of 2025.9.15  I  </a:t>
            </a:r>
            <a:r>
              <a:rPr lang="ko-KR" altLang="en-US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세이프웨어</a:t>
            </a:r>
            <a:r>
              <a:rPr lang="en-US" altLang="ko-KR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(</a:t>
            </a:r>
            <a:r>
              <a:rPr lang="ko-KR" altLang="en-US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주</a:t>
            </a:r>
            <a:r>
              <a:rPr lang="en-US" altLang="ko-KR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)</a:t>
            </a:r>
            <a:r>
              <a:rPr lang="ko-KR" altLang="en-US" sz="900" b="1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    </a:t>
            </a:r>
            <a:r>
              <a:rPr lang="en-US" altLang="ko-KR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I </a:t>
            </a:r>
            <a:r>
              <a:rPr lang="ko-KR" altLang="en-US" sz="900" b="1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 </a:t>
            </a:r>
            <a:r>
              <a:rPr lang="ko-KR" altLang="en-US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 </a:t>
            </a:r>
            <a:r>
              <a:rPr lang="en-US" altLang="ko-KR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SW</a:t>
            </a:r>
            <a:r>
              <a:rPr lang="ko-KR" altLang="en-US" sz="90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" panose="02000503000000020004" pitchFamily="50" charset="-127"/>
              </a:rPr>
              <a:t>개발실</a:t>
            </a:r>
            <a:endParaRPr lang="en-US" altLang="ko-KR" sz="900" dirty="0">
              <a:solidFill>
                <a:schemeClr val="bg1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" panose="02000503000000020004" pitchFamily="50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F48DD86-4216-04EF-B7B0-28D99A56F31A}"/>
              </a:ext>
            </a:extLst>
          </p:cNvPr>
          <p:cNvSpPr/>
          <p:nvPr/>
        </p:nvSpPr>
        <p:spPr>
          <a:xfrm>
            <a:off x="1920311" y="1412930"/>
            <a:ext cx="2984791" cy="230832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latinLnBrk="0"/>
            <a:r>
              <a:rPr lang="en-US" altLang="ko-KR" sz="1500" b="1" i="0" dirty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Medium" panose="02000603000000020004" pitchFamily="50" charset="-127"/>
              </a:rPr>
              <a:t>Advancing Technology for Humanity</a:t>
            </a:r>
          </a:p>
        </p:txBody>
      </p:sp>
      <p:pic>
        <p:nvPicPr>
          <p:cNvPr id="19" name="그래픽 18">
            <a:extLst>
              <a:ext uri="{FF2B5EF4-FFF2-40B4-BE49-F238E27FC236}">
                <a16:creationId xmlns:a16="http://schemas.microsoft.com/office/drawing/2014/main" id="{793985AB-526F-29C1-955F-86FB6A13D30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 t="96900" r="27301" b="1844"/>
          <a:stretch/>
        </p:blipFill>
        <p:spPr>
          <a:xfrm rot="10800000" flipH="1">
            <a:off x="1" y="-1"/>
            <a:ext cx="12192000" cy="92120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39366B78-3EAD-51C6-5DE4-85B591E2D97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312" y="1156022"/>
            <a:ext cx="3244478" cy="164277"/>
          </a:xfrm>
          <a:prstGeom prst="rect">
            <a:avLst/>
          </a:prstGeom>
        </p:spPr>
      </p:pic>
      <p:grpSp>
        <p:nvGrpSpPr>
          <p:cNvPr id="21" name="그룹 20">
            <a:extLst>
              <a:ext uri="{FF2B5EF4-FFF2-40B4-BE49-F238E27FC236}">
                <a16:creationId xmlns:a16="http://schemas.microsoft.com/office/drawing/2014/main" id="{E0710D60-9A82-78B3-F92F-FE47CFA5AF6D}"/>
              </a:ext>
            </a:extLst>
          </p:cNvPr>
          <p:cNvGrpSpPr/>
          <p:nvPr/>
        </p:nvGrpSpPr>
        <p:grpSpPr>
          <a:xfrm>
            <a:off x="504673" y="-6348"/>
            <a:ext cx="1152245" cy="1650110"/>
            <a:chOff x="1361127" y="-8083"/>
            <a:chExt cx="1152245" cy="1650110"/>
          </a:xfrm>
          <a:solidFill>
            <a:srgbClr val="0082C8"/>
          </a:solidFill>
        </p:grpSpPr>
        <p:sp>
          <p:nvSpPr>
            <p:cNvPr id="22" name="직사각형 21">
              <a:extLst>
                <a:ext uri="{FF2B5EF4-FFF2-40B4-BE49-F238E27FC236}">
                  <a16:creationId xmlns:a16="http://schemas.microsoft.com/office/drawing/2014/main" id="{21CEDD0D-0876-662B-5259-002B70B9DC05}"/>
                </a:ext>
              </a:extLst>
            </p:cNvPr>
            <p:cNvSpPr/>
            <p:nvPr/>
          </p:nvSpPr>
          <p:spPr>
            <a:xfrm>
              <a:off x="1361127" y="-8083"/>
              <a:ext cx="1152245" cy="1650110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0070C0"/>
                </a:solidFill>
              </a:endParaRPr>
            </a:p>
          </p:txBody>
        </p:sp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4997186E-514D-B29E-CEA4-D31FCBE740C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7310" y="822687"/>
              <a:ext cx="799752" cy="700831"/>
            </a:xfrm>
            <a:prstGeom prst="rect">
              <a:avLst/>
            </a:prstGeom>
            <a:grpFill/>
          </p:spPr>
        </p:pic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A05B9C3D-24B8-C71C-B291-A7D1804DA7F5}"/>
              </a:ext>
            </a:extLst>
          </p:cNvPr>
          <p:cNvSpPr txBox="1"/>
          <p:nvPr/>
        </p:nvSpPr>
        <p:spPr>
          <a:xfrm>
            <a:off x="2429011" y="3409134"/>
            <a:ext cx="66177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3251281">
              <a:lnSpc>
                <a:spcPct val="150000"/>
              </a:lnSpc>
              <a:tabLst>
                <a:tab pos="4855512" algn="l"/>
              </a:tabLst>
            </a:pPr>
            <a:r>
              <a:rPr lang="en-US" altLang="ko-KR" sz="2000" b="1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Development of Advanced Elderly Fall Detection Algorithm</a:t>
            </a:r>
          </a:p>
          <a:p>
            <a:endParaRPr lang="ko-KR" altLang="en-US" sz="1000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C9C2990-1CFB-08ED-B928-BC901A215D8C}"/>
              </a:ext>
            </a:extLst>
          </p:cNvPr>
          <p:cNvSpPr txBox="1"/>
          <p:nvPr/>
        </p:nvSpPr>
        <p:spPr>
          <a:xfrm>
            <a:off x="1823101" y="730159"/>
            <a:ext cx="24352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kern="0" spc="-50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산학</a:t>
            </a:r>
            <a:r>
              <a:rPr lang="ko-KR" altLang="en-US" sz="1800" b="1" kern="0" spc="-50" dirty="0">
                <a:solidFill>
                  <a:schemeClr val="bg1"/>
                </a:solidFill>
                <a:effectLst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협력 오픈 이노베이션 </a:t>
            </a:r>
            <a:endParaRPr lang="ko-KR" altLang="en-US" sz="1800" kern="0" spc="0" dirty="0">
              <a:solidFill>
                <a:schemeClr val="bg1"/>
              </a:solidFill>
              <a:effectLst/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  <a:p>
            <a:endParaRPr lang="ko-KR" altLang="en-US" dirty="0"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D525043-5CBC-ABFA-C462-64F501544C77}"/>
              </a:ext>
            </a:extLst>
          </p:cNvPr>
          <p:cNvSpPr txBox="1"/>
          <p:nvPr/>
        </p:nvSpPr>
        <p:spPr>
          <a:xfrm>
            <a:off x="2429009" y="3989199"/>
            <a:ext cx="30877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Thin" panose="02000203000000020004" pitchFamily="50" charset="-127"/>
              </a:rPr>
              <a:t>with</a:t>
            </a:r>
            <a:r>
              <a:rPr lang="ko-KR" altLang="en-US" dirty="0">
                <a:solidFill>
                  <a:schemeClr val="bg1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Thin" panose="02000203000000020004" pitchFamily="50" charset="-127"/>
              </a:rPr>
              <a:t> 연세대학교 원주산학협력단</a:t>
            </a:r>
          </a:p>
        </p:txBody>
      </p:sp>
    </p:spTree>
    <p:extLst>
      <p:ext uri="{BB962C8B-B14F-4D97-AF65-F5344CB8AC3E}">
        <p14:creationId xmlns:p14="http://schemas.microsoft.com/office/powerpoint/2010/main" val="2351858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4.44444E-6 L -1.25E-6 0.00972 " pathEditMode="relative" rAng="0" ptsTypes="AA">
                                      <p:cBhvr>
                                        <p:cTn id="9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path" presetSubtype="0" repeatCount="indefinite" accel="5000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2.59259E-6 L 4.375E-6 0.00972 " pathEditMode="relative" rAng="0" ptsTypes="AA">
                                      <p:cBhvr>
                                        <p:cTn id="1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8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5" grpId="0" animBg="1"/>
      <p:bldP spid="15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Light"/>
                <a:ea typeface="Noto Sans KR Light"/>
                <a:cs typeface="+mn-cs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0B25273C-8AAE-489E-7180-80F0BC89DDE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357"/>
            <a:stretch/>
          </p:blipFill>
          <p:spPr>
            <a:xfrm>
              <a:off x="10497105" y="137011"/>
              <a:ext cx="1384792" cy="122641"/>
            </a:xfrm>
            <a:prstGeom prst="rect">
              <a:avLst/>
            </a:prstGeom>
          </p:spPr>
        </p:pic>
      </p:grp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48483E13-A0ED-5A69-92BC-D95AA486BD52}"/>
              </a:ext>
            </a:extLst>
          </p:cNvPr>
          <p:cNvSpPr/>
          <p:nvPr/>
        </p:nvSpPr>
        <p:spPr>
          <a:xfrm>
            <a:off x="363600" y="630000"/>
            <a:ext cx="7368748" cy="492443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968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200" spc="-30" dirty="0">
                <a:solidFill>
                  <a:srgbClr val="17406D">
                    <a:lumMod val="60000"/>
                    <a:lumOff val="40000"/>
                  </a:srgb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알고리즘 개발에 사용된 데이터셋</a:t>
            </a:r>
            <a:r>
              <a:rPr lang="en-US" altLang="ko-KR" sz="3200" spc="-30" dirty="0">
                <a:solidFill>
                  <a:srgbClr val="17406D">
                    <a:lumMod val="60000"/>
                    <a:lumOff val="40000"/>
                  </a:srgb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: KFall </a:t>
            </a:r>
            <a:r>
              <a:rPr lang="ko-KR" altLang="en-US" sz="3200" spc="-30" dirty="0">
                <a:solidFill>
                  <a:srgbClr val="17406D">
                    <a:lumMod val="60000"/>
                    <a:lumOff val="40000"/>
                  </a:srgb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데이터셋</a:t>
            </a:r>
            <a:endParaRPr kumimoji="0" lang="en-US" altLang="ko-KR" sz="3200" b="0" i="0" u="none" strike="noStrike" kern="1200" cap="none" spc="-30" normalizeH="0" baseline="0" noProof="0" dirty="0">
              <a:ln>
                <a:noFill/>
              </a:ln>
              <a:solidFill>
                <a:srgbClr val="17406D">
                  <a:lumMod val="60000"/>
                  <a:lumOff val="40000"/>
                </a:srgbClr>
              </a:solidFill>
              <a:effectLst/>
              <a:uLnTx/>
              <a:uFillTx/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2FAD731-4076-4921-9AEF-3A66316D8058}"/>
              </a:ext>
            </a:extLst>
          </p:cNvPr>
          <p:cNvSpPr txBox="1"/>
          <p:nvPr/>
        </p:nvSpPr>
        <p:spPr>
          <a:xfrm>
            <a:off x="363600" y="1416471"/>
            <a:ext cx="8663475" cy="2099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defTabSz="457200" latinLnBrk="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Subjects: 32</a:t>
            </a: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명의 </a:t>
            </a: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20</a:t>
            </a: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대 남성 피험자</a:t>
            </a:r>
            <a:endParaRPr kumimoji="0" lang="en-US" altLang="ko-K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Sampling rate: 100 Hz</a:t>
            </a:r>
          </a:p>
          <a:p>
            <a:pPr marL="342900" marR="0" lvl="0" indent="-342900" algn="l" defTabSz="4572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ko-KR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Motions:  </a:t>
            </a:r>
            <a:r>
              <a:rPr lang="en-US" altLang="ko-KR" sz="2400" dirty="0">
                <a:solidFill>
                  <a:prstClr val="black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ADL</a:t>
            </a:r>
            <a:r>
              <a:rPr lang="ko-KR" altLang="en-US" sz="2400" dirty="0">
                <a:solidFill>
                  <a:prstClr val="black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 </a:t>
            </a:r>
            <a:r>
              <a:rPr lang="en-US" altLang="ko-KR" sz="2400" dirty="0">
                <a:solidFill>
                  <a:prstClr val="black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21</a:t>
            </a:r>
            <a:r>
              <a:rPr lang="ko-KR" altLang="en-US" sz="2400" dirty="0">
                <a:solidFill>
                  <a:prstClr val="black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종</a:t>
            </a:r>
            <a:r>
              <a:rPr lang="en-US" altLang="ko-KR" sz="2400" dirty="0">
                <a:solidFill>
                  <a:prstClr val="black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, Fall 15</a:t>
            </a:r>
            <a:r>
              <a:rPr lang="ko-KR" altLang="en-US" sz="2400" dirty="0">
                <a:solidFill>
                  <a:prstClr val="black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종</a:t>
            </a:r>
            <a:endParaRPr kumimoji="0" lang="en-US" altLang="ko-K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특징</a:t>
            </a:r>
            <a:endParaRPr kumimoji="0" lang="en-US" altLang="ko-KR" sz="2400" b="0" i="0" u="none" strike="noStrike" kern="1200" cap="none" spc="0" normalizeH="0" baseline="0" noProof="0" dirty="0">
              <a:ln>
                <a:noFill/>
              </a:ln>
              <a:solidFill>
                <a:srgbClr val="009DD9"/>
              </a:solidFill>
              <a:effectLst/>
              <a:uLnTx/>
              <a:uFillTx/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  <a:p>
            <a:pPr marL="800100" marR="0" lvl="1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영상과 함께 분석하여 정의된 </a:t>
            </a: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Onset/Offset </a:t>
            </a:r>
            <a:r>
              <a:rPr kumimoji="0" lang="ko-KR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시점을 함께 제공</a:t>
            </a:r>
          </a:p>
        </p:txBody>
      </p:sp>
      <p:pic>
        <p:nvPicPr>
          <p:cNvPr id="27" name="Picture 1">
            <a:extLst>
              <a:ext uri="{FF2B5EF4-FFF2-40B4-BE49-F238E27FC236}">
                <a16:creationId xmlns:a16="http://schemas.microsoft.com/office/drawing/2014/main" id="{9F2C1541-C063-4033-A1AC-EB683E19947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2441" y="3551356"/>
            <a:ext cx="8252709" cy="2470200"/>
          </a:xfrm>
          <a:prstGeom prst="rect">
            <a:avLst/>
          </a:prstGeom>
          <a:noFill/>
          <a:ln>
            <a:noFill/>
          </a:ln>
          <a:effectLst/>
        </p:spPr>
      </p:pic>
      <p:graphicFrame>
        <p:nvGraphicFramePr>
          <p:cNvPr id="13" name="표 12">
            <a:extLst>
              <a:ext uri="{FF2B5EF4-FFF2-40B4-BE49-F238E27FC236}">
                <a16:creationId xmlns:a16="http://schemas.microsoft.com/office/drawing/2014/main" id="{1B029F27-53BC-4648-B72D-37F9601D7E9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9261244"/>
              </p:ext>
            </p:extLst>
          </p:nvPr>
        </p:nvGraphicFramePr>
        <p:xfrm>
          <a:off x="7458036" y="1600764"/>
          <a:ext cx="4264824" cy="1264632"/>
        </p:xfrm>
        <a:graphic>
          <a:graphicData uri="http://schemas.openxmlformats.org/drawingml/2006/table">
            <a:tbl>
              <a:tblPr/>
              <a:tblGrid>
                <a:gridCol w="1351550">
                  <a:extLst>
                    <a:ext uri="{9D8B030D-6E8A-4147-A177-3AD203B41FA5}">
                      <a16:colId xmlns:a16="http://schemas.microsoft.com/office/drawing/2014/main" val="347547736"/>
                    </a:ext>
                  </a:extLst>
                </a:gridCol>
                <a:gridCol w="1456637">
                  <a:extLst>
                    <a:ext uri="{9D8B030D-6E8A-4147-A177-3AD203B41FA5}">
                      <a16:colId xmlns:a16="http://schemas.microsoft.com/office/drawing/2014/main" val="3370509062"/>
                    </a:ext>
                  </a:extLst>
                </a:gridCol>
                <a:gridCol w="1456637">
                  <a:extLst>
                    <a:ext uri="{9D8B030D-6E8A-4147-A177-3AD203B41FA5}">
                      <a16:colId xmlns:a16="http://schemas.microsoft.com/office/drawing/2014/main" val="2440609297"/>
                    </a:ext>
                  </a:extLst>
                </a:gridCol>
              </a:tblGrid>
              <a:tr h="42154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Training-set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Test-set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0144313"/>
                  </a:ext>
                </a:extLst>
              </a:tr>
              <a:tr h="42154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낙상동작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(</a:t>
                      </a: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Falls)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1,902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444</a:t>
                      </a:r>
                      <a:endParaRPr 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44785302"/>
                  </a:ext>
                </a:extLst>
              </a:tr>
              <a:tr h="421544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일상생활동작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(ADLs)</a:t>
                      </a:r>
                      <a:endParaRPr lang="ko-KR" altLang="en-US" sz="14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2,222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>
                          <a:solidFill>
                            <a:srgbClr val="000000"/>
                          </a:solidFill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507</a:t>
                      </a: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33030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3758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Light"/>
                <a:ea typeface="Noto Sans KR Light"/>
                <a:cs typeface="+mn-cs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0B25273C-8AAE-489E-7180-80F0BC89DDE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357"/>
            <a:stretch/>
          </p:blipFill>
          <p:spPr>
            <a:xfrm>
              <a:off x="10497105" y="137011"/>
              <a:ext cx="1384792" cy="122641"/>
            </a:xfrm>
            <a:prstGeom prst="rect">
              <a:avLst/>
            </a:prstGeom>
          </p:spPr>
        </p:pic>
      </p:grp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48483E13-A0ED-5A69-92BC-D95AA486BD52}"/>
              </a:ext>
            </a:extLst>
          </p:cNvPr>
          <p:cNvSpPr/>
          <p:nvPr/>
        </p:nvSpPr>
        <p:spPr>
          <a:xfrm>
            <a:off x="363600" y="630000"/>
            <a:ext cx="7120795" cy="492443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968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200" spc="-30" dirty="0">
                <a:solidFill>
                  <a:srgbClr val="17406D">
                    <a:lumMod val="60000"/>
                    <a:lumOff val="40000"/>
                  </a:srgb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연대에서 학위과정 중 개발한 모델</a:t>
            </a:r>
            <a:r>
              <a:rPr lang="en-US" altLang="ko-KR" sz="3200" spc="-30" dirty="0">
                <a:solidFill>
                  <a:srgbClr val="17406D">
                    <a:lumMod val="60000"/>
                    <a:lumOff val="40000"/>
                  </a:srgb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: ResNet24 </a:t>
            </a:r>
            <a:endParaRPr kumimoji="0" lang="en-US" altLang="ko-KR" sz="3200" b="0" i="0" u="none" strike="noStrike" kern="1200" cap="none" spc="-30" normalizeH="0" baseline="0" noProof="0" dirty="0">
              <a:ln>
                <a:noFill/>
              </a:ln>
              <a:solidFill>
                <a:srgbClr val="17406D">
                  <a:lumMod val="60000"/>
                  <a:lumOff val="40000"/>
                </a:srgbClr>
              </a:solidFill>
              <a:effectLst/>
              <a:uLnTx/>
              <a:uFillTx/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2FAD731-4076-4921-9AEF-3A66316D8058}"/>
              </a:ext>
            </a:extLst>
          </p:cNvPr>
          <p:cNvSpPr txBox="1"/>
          <p:nvPr/>
        </p:nvSpPr>
        <p:spPr>
          <a:xfrm>
            <a:off x="363600" y="1416471"/>
            <a:ext cx="8663475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특징</a:t>
            </a:r>
            <a:endParaRPr kumimoji="0" lang="en-US" altLang="ko-KR" sz="2400" b="0" i="0" u="none" strike="noStrike" kern="1200" cap="none" spc="0" normalizeH="0" baseline="0" noProof="0" dirty="0">
              <a:ln>
                <a:noFill/>
              </a:ln>
              <a:solidFill>
                <a:srgbClr val="009DD9"/>
              </a:solidFill>
              <a:effectLst/>
              <a:uLnTx/>
              <a:uFillTx/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  <a:p>
            <a:pPr marL="800100" marR="0" lvl="1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영상처리에 사용되는 </a:t>
            </a: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ResNet </a:t>
            </a:r>
            <a:r>
              <a:rPr kumimoji="0" lang="ko-KR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모델을 </a:t>
            </a: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IMU </a:t>
            </a:r>
            <a:r>
              <a:rPr kumimoji="0" lang="ko-KR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시계열 데이터에 적용</a:t>
            </a:r>
            <a:endParaRPr kumimoji="0" lang="en-US" altLang="ko-KR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  <a:p>
            <a:pPr marL="800100" marR="0" lvl="1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ko-KR" altLang="en-US" sz="2000" dirty="0">
                <a:solidFill>
                  <a:prstClr val="black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성능에 크게 영향을 주지 않는 선에서 모델 구조를 최대한 단순화시킴</a:t>
            </a:r>
            <a:endParaRPr lang="en-US" altLang="ko-KR" sz="2000" dirty="0">
              <a:solidFill>
                <a:prstClr val="black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  <a:p>
            <a:pPr marL="800100" marR="0" lvl="1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ko-KR" altLang="en-US" sz="2000" dirty="0">
                <a:solidFill>
                  <a:prstClr val="black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영상처리에 사용되던 기존 </a:t>
            </a:r>
            <a:r>
              <a:rPr lang="en-US" altLang="ko-KR" sz="2000" dirty="0">
                <a:solidFill>
                  <a:prstClr val="black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ResNet </a:t>
            </a:r>
            <a:r>
              <a:rPr lang="ko-KR" altLang="en-US" sz="2000" dirty="0">
                <a:solidFill>
                  <a:prstClr val="black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모델보다 크기도 많이 줄였고</a:t>
            </a:r>
            <a:r>
              <a:rPr lang="en-US" altLang="ko-KR" sz="2000" dirty="0">
                <a:solidFill>
                  <a:prstClr val="black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,</a:t>
            </a:r>
            <a:br>
              <a:rPr lang="en-US" altLang="ko-KR" sz="2000" dirty="0">
                <a:solidFill>
                  <a:prstClr val="black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</a:br>
            <a:r>
              <a:rPr lang="ko-KR" altLang="en-US" sz="2000" dirty="0">
                <a:solidFill>
                  <a:prstClr val="black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낙상 검출 성능도 우수하였지만</a:t>
            </a:r>
            <a:r>
              <a:rPr lang="en-US" altLang="ko-KR" sz="2000" dirty="0">
                <a:solidFill>
                  <a:prstClr val="black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,</a:t>
            </a:r>
            <a:b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</a:b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MCU</a:t>
            </a:r>
            <a:r>
              <a:rPr kumimoji="0" lang="ko-KR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에 탑재하기에 </a:t>
            </a: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parameter </a:t>
            </a:r>
            <a:r>
              <a:rPr kumimoji="0" lang="ko-KR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수가 너무 많았음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616C680C-D91F-4E2B-ADF4-41FB57DF89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16229" y="4987389"/>
            <a:ext cx="4962445" cy="1240611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E2DCACD7-8C83-4F65-AA9A-14B91B3CEC1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16229" y="2748450"/>
            <a:ext cx="5046507" cy="2193561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C22B3771-F67B-45F7-8557-3D8ED4237599}"/>
              </a:ext>
            </a:extLst>
          </p:cNvPr>
          <p:cNvSpPr/>
          <p:nvPr/>
        </p:nvSpPr>
        <p:spPr>
          <a:xfrm>
            <a:off x="10639908" y="2591502"/>
            <a:ext cx="922828" cy="36913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6CCEA3A-9F43-4F9F-A113-EDFE7230C14A}"/>
              </a:ext>
            </a:extLst>
          </p:cNvPr>
          <p:cNvSpPr txBox="1"/>
          <p:nvPr/>
        </p:nvSpPr>
        <p:spPr>
          <a:xfrm>
            <a:off x="9304341" y="6337363"/>
            <a:ext cx="21743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Parameter</a:t>
            </a:r>
            <a:r>
              <a:rPr lang="ko-KR" altLang="en-US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 약 </a:t>
            </a:r>
            <a:r>
              <a:rPr lang="en-US" altLang="ko-KR" dirty="0">
                <a:solidFill>
                  <a:srgbClr val="FF0000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</a:rPr>
              <a:t>25k</a:t>
            </a:r>
            <a:endParaRPr lang="ko-KR" altLang="en-US" dirty="0">
              <a:solidFill>
                <a:srgbClr val="FF0000"/>
              </a:solidFill>
              <a:latin typeface="배달의민족 주아" panose="02020603020101020101" pitchFamily="18" charset="-127"/>
              <a:ea typeface="배달의민족 주아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84181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Light"/>
                <a:ea typeface="Noto Sans KR Light"/>
                <a:cs typeface="+mn-cs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0B25273C-8AAE-489E-7180-80F0BC89DDE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357"/>
            <a:stretch/>
          </p:blipFill>
          <p:spPr>
            <a:xfrm>
              <a:off x="10497105" y="137011"/>
              <a:ext cx="1384792" cy="122641"/>
            </a:xfrm>
            <a:prstGeom prst="rect">
              <a:avLst/>
            </a:prstGeom>
          </p:spPr>
        </p:pic>
      </p:grp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48483E13-A0ED-5A69-92BC-D95AA486BD52}"/>
              </a:ext>
            </a:extLst>
          </p:cNvPr>
          <p:cNvSpPr/>
          <p:nvPr/>
        </p:nvSpPr>
        <p:spPr>
          <a:xfrm>
            <a:off x="363600" y="630000"/>
            <a:ext cx="8829661" cy="492443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968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200" spc="-30" dirty="0" err="1">
                <a:solidFill>
                  <a:srgbClr val="17406D">
                    <a:lumMod val="60000"/>
                    <a:lumOff val="40000"/>
                  </a:srgb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세이프웨어에</a:t>
            </a:r>
            <a:r>
              <a:rPr lang="ko-KR" altLang="en-US" sz="3200" spc="-30" dirty="0">
                <a:solidFill>
                  <a:srgbClr val="17406D">
                    <a:lumMod val="60000"/>
                    <a:lumOff val="40000"/>
                  </a:srgb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 입사한 뒤 개발한 모델</a:t>
            </a:r>
            <a:r>
              <a:rPr lang="en-US" altLang="ko-KR" sz="3200" spc="-30" dirty="0">
                <a:solidFill>
                  <a:srgbClr val="17406D">
                    <a:lumMod val="60000"/>
                    <a:lumOff val="40000"/>
                  </a:srgb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: advanced </a:t>
            </a:r>
            <a:r>
              <a:rPr lang="en-US" altLang="ko-KR" sz="3200" spc="-30" dirty="0" err="1">
                <a:solidFill>
                  <a:srgbClr val="17406D">
                    <a:lumMod val="60000"/>
                    <a:lumOff val="40000"/>
                  </a:srgb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TinyCNN</a:t>
            </a:r>
            <a:endParaRPr kumimoji="0" lang="en-US" altLang="ko-KR" sz="3200" b="0" i="0" u="none" strike="noStrike" kern="1200" cap="none" spc="-30" normalizeH="0" baseline="0" noProof="0" dirty="0">
              <a:ln>
                <a:noFill/>
              </a:ln>
              <a:solidFill>
                <a:srgbClr val="17406D">
                  <a:lumMod val="60000"/>
                  <a:lumOff val="40000"/>
                </a:srgbClr>
              </a:solidFill>
              <a:effectLst/>
              <a:uLnTx/>
              <a:uFillTx/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2FAD731-4076-4921-9AEF-3A66316D8058}"/>
              </a:ext>
            </a:extLst>
          </p:cNvPr>
          <p:cNvSpPr txBox="1"/>
          <p:nvPr/>
        </p:nvSpPr>
        <p:spPr>
          <a:xfrm>
            <a:off x="363600" y="1416471"/>
            <a:ext cx="8663475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ko-KR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특징</a:t>
            </a:r>
            <a:endParaRPr kumimoji="0" lang="en-US" altLang="ko-KR" sz="2400" b="0" i="0" u="none" strike="noStrike" kern="1200" cap="none" spc="0" normalizeH="0" baseline="0" noProof="0" dirty="0">
              <a:ln>
                <a:noFill/>
              </a:ln>
              <a:solidFill>
                <a:srgbClr val="009DD9"/>
              </a:solidFill>
              <a:effectLst/>
              <a:uLnTx/>
              <a:uFillTx/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  <a:p>
            <a:pPr marL="800100" marR="0" lvl="1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en-US" altLang="ko-KR" sz="2000" dirty="0" err="1">
                <a:solidFill>
                  <a:prstClr val="black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MobileNet</a:t>
            </a:r>
            <a:r>
              <a:rPr lang="ko-KR" altLang="en-US" sz="2000" dirty="0">
                <a:solidFill>
                  <a:prstClr val="black"/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의 주요 구조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(</a:t>
            </a:r>
            <a:r>
              <a:rPr lang="en-US" altLang="ko-KR" sz="20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depthwise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 separable convolution)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적용하여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,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</a:b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성능을 유지하면서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parameter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수를 최소화함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  <a:sym typeface="Wingdings" panose="05000000000000000000" pitchFamily="2" charset="2"/>
              </a:rPr>
              <a:t> MCU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  <a:sym typeface="Wingdings" panose="05000000000000000000" pitchFamily="2" charset="2"/>
              </a:rPr>
              <a:t>탑재 가능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  <a:sym typeface="Wingdings" panose="05000000000000000000" pitchFamily="2" charset="2"/>
            </a:endParaRPr>
          </a:p>
          <a:p>
            <a:pPr marL="800100" marR="0" lvl="1" indent="-3429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0" lang="ko-KR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  <a:sym typeface="Wingdings" panose="05000000000000000000" pitchFamily="2" charset="2"/>
              </a:rPr>
              <a:t>연산시간이 너무 </a:t>
            </a:r>
            <a:r>
              <a:rPr kumimoji="0" lang="ko-KR" alt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  <a:sym typeface="Wingdings" panose="05000000000000000000" pitchFamily="2" charset="2"/>
              </a:rPr>
              <a:t>오래걸림</a:t>
            </a:r>
            <a:b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  <a:sym typeface="Wingdings" panose="05000000000000000000" pitchFamily="2" charset="2"/>
              </a:rPr>
            </a:b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  <a:sym typeface="Wingdings" panose="05000000000000000000" pitchFamily="2" charset="2"/>
              </a:rPr>
              <a:t>- PC </a:t>
            </a:r>
            <a:r>
              <a:rPr kumimoji="0" lang="ko-KR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  <a:sym typeface="Wingdings" panose="05000000000000000000" pitchFamily="2" charset="2"/>
              </a:rPr>
              <a:t>환경에서는 괜찮지만</a:t>
            </a: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  <a:sym typeface="Wingdings" panose="05000000000000000000" pitchFamily="2" charset="2"/>
              </a:rPr>
              <a:t>, </a:t>
            </a:r>
            <a:r>
              <a:rPr kumimoji="0" lang="ko-KR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  <a:sym typeface="Wingdings" panose="05000000000000000000" pitchFamily="2" charset="2"/>
              </a:rPr>
              <a:t>열악한 </a:t>
            </a: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  <a:sym typeface="Wingdings" panose="05000000000000000000" pitchFamily="2" charset="2"/>
              </a:rPr>
              <a:t>MCU</a:t>
            </a:r>
            <a:r>
              <a:rPr kumimoji="0" lang="ko-KR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  <a:sym typeface="Wingdings" panose="05000000000000000000" pitchFamily="2" charset="2"/>
              </a:rPr>
              <a:t>에서는 </a:t>
            </a: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  <a:sym typeface="Wingdings" panose="05000000000000000000" pitchFamily="2" charset="2"/>
              </a:rPr>
              <a:t>1</a:t>
            </a:r>
            <a:r>
              <a:rPr kumimoji="0" lang="ko-KR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  <a:sym typeface="Wingdings" panose="05000000000000000000" pitchFamily="2" charset="2"/>
              </a:rPr>
              <a:t>초 이상 소요됨</a:t>
            </a:r>
            <a:endParaRPr kumimoji="0" lang="ko-KR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A5B26ACF-842D-4732-85B0-1162D56EDE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17271" y="960845"/>
            <a:ext cx="3044180" cy="2352122"/>
          </a:xfrm>
          <a:prstGeom prst="rect">
            <a:avLst/>
          </a:prstGeom>
        </p:spPr>
      </p:pic>
      <p:graphicFrame>
        <p:nvGraphicFramePr>
          <p:cNvPr id="17" name="표 8">
            <a:extLst>
              <a:ext uri="{FF2B5EF4-FFF2-40B4-BE49-F238E27FC236}">
                <a16:creationId xmlns:a16="http://schemas.microsoft.com/office/drawing/2014/main" id="{B9F5DEF2-DA3E-4BB6-9572-BE24FFC55D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8775733"/>
              </p:ext>
            </p:extLst>
          </p:nvPr>
        </p:nvGraphicFramePr>
        <p:xfrm>
          <a:off x="1413202" y="3369319"/>
          <a:ext cx="8303877" cy="9144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7714">
                  <a:extLst>
                    <a:ext uri="{9D8B030D-6E8A-4147-A177-3AD203B41FA5}">
                      <a16:colId xmlns:a16="http://schemas.microsoft.com/office/drawing/2014/main" val="3718206081"/>
                    </a:ext>
                  </a:extLst>
                </a:gridCol>
                <a:gridCol w="1358184">
                  <a:extLst>
                    <a:ext uri="{9D8B030D-6E8A-4147-A177-3AD203B41FA5}">
                      <a16:colId xmlns:a16="http://schemas.microsoft.com/office/drawing/2014/main" val="2221655970"/>
                    </a:ext>
                  </a:extLst>
                </a:gridCol>
                <a:gridCol w="1407200">
                  <a:extLst>
                    <a:ext uri="{9D8B030D-6E8A-4147-A177-3AD203B41FA5}">
                      <a16:colId xmlns:a16="http://schemas.microsoft.com/office/drawing/2014/main" val="1423962197"/>
                    </a:ext>
                  </a:extLst>
                </a:gridCol>
                <a:gridCol w="1479570">
                  <a:extLst>
                    <a:ext uri="{9D8B030D-6E8A-4147-A177-3AD203B41FA5}">
                      <a16:colId xmlns:a16="http://schemas.microsoft.com/office/drawing/2014/main" val="3724185805"/>
                    </a:ext>
                  </a:extLst>
                </a:gridCol>
                <a:gridCol w="1262460">
                  <a:extLst>
                    <a:ext uri="{9D8B030D-6E8A-4147-A177-3AD203B41FA5}">
                      <a16:colId xmlns:a16="http://schemas.microsoft.com/office/drawing/2014/main" val="3842934732"/>
                    </a:ext>
                  </a:extLst>
                </a:gridCol>
                <a:gridCol w="1318749">
                  <a:extLst>
                    <a:ext uri="{9D8B030D-6E8A-4147-A177-3AD203B41FA5}">
                      <a16:colId xmlns:a16="http://schemas.microsoft.com/office/drawing/2014/main" val="366469627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endParaRPr lang="ko-KR" altLang="en-US" sz="16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정확도</a:t>
                      </a:r>
                    </a:p>
                  </a:txBody>
                  <a:tcPr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민감도</a:t>
                      </a:r>
                    </a:p>
                  </a:txBody>
                  <a:tcPr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특이도</a:t>
                      </a:r>
                    </a:p>
                  </a:txBody>
                  <a:tcPr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600" b="1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리드타임</a:t>
                      </a:r>
                    </a:p>
                  </a:txBody>
                  <a:tcPr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1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Parameters</a:t>
                      </a:r>
                      <a:endParaRPr lang="ko-KR" altLang="en-US" sz="1600" b="1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37503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Advanced TinyCNN</a:t>
                      </a:r>
                      <a:endParaRPr lang="ko-KR" altLang="en-US" sz="1600" b="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98.70 % (5007/5073)</a:t>
                      </a:r>
                      <a:endParaRPr lang="ko-KR" altLang="en-US" sz="1600" b="0" kern="1200" dirty="0">
                        <a:solidFill>
                          <a:srgbClr val="0070C0"/>
                        </a:solidFill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+mn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99.62 % (2335/2344)</a:t>
                      </a:r>
                      <a:endParaRPr lang="ko-KR" altLang="en-US" sz="1600" b="0" kern="1200" dirty="0">
                        <a:solidFill>
                          <a:schemeClr val="dk1"/>
                        </a:solidFill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+mn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97.91 % (2672/2729)</a:t>
                      </a:r>
                      <a:endParaRPr lang="ko-KR" altLang="en-US" sz="1600" b="0" kern="1200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+mn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308.55 ± </a:t>
                      </a:r>
                      <a:r>
                        <a:rPr lang="en-US" altLang="ko-KR" sz="16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±</a:t>
                      </a:r>
                      <a:r>
                        <a:rPr lang="en-US" altLang="ko-KR" sz="16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236.71 ms</a:t>
                      </a:r>
                      <a:endParaRPr lang="ko-KR" altLang="en-US" sz="1600" b="0" kern="1200" dirty="0">
                        <a:solidFill>
                          <a:srgbClr val="0070C0"/>
                        </a:solidFill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+mn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600" b="0" kern="1200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1.4 k</a:t>
                      </a:r>
                      <a:endParaRPr lang="ko-KR" altLang="en-US" sz="1600" b="0" kern="1200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+mn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27727212"/>
                  </a:ext>
                </a:extLst>
              </a:tr>
            </a:tbl>
          </a:graphicData>
        </a:graphic>
      </p:graphicFrame>
      <p:graphicFrame>
        <p:nvGraphicFramePr>
          <p:cNvPr id="18" name="표 8">
            <a:extLst>
              <a:ext uri="{FF2B5EF4-FFF2-40B4-BE49-F238E27FC236}">
                <a16:creationId xmlns:a16="http://schemas.microsoft.com/office/drawing/2014/main" id="{D70839EC-7285-4789-BE44-6AB9581A96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9475743"/>
              </p:ext>
            </p:extLst>
          </p:nvPr>
        </p:nvGraphicFramePr>
        <p:xfrm>
          <a:off x="1426059" y="4590401"/>
          <a:ext cx="7275487" cy="18592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5928">
                  <a:extLst>
                    <a:ext uri="{9D8B030D-6E8A-4147-A177-3AD203B41FA5}">
                      <a16:colId xmlns:a16="http://schemas.microsoft.com/office/drawing/2014/main" val="3718206081"/>
                    </a:ext>
                  </a:extLst>
                </a:gridCol>
                <a:gridCol w="1853243">
                  <a:extLst>
                    <a:ext uri="{9D8B030D-6E8A-4147-A177-3AD203B41FA5}">
                      <a16:colId xmlns:a16="http://schemas.microsoft.com/office/drawing/2014/main" val="2221655970"/>
                    </a:ext>
                  </a:extLst>
                </a:gridCol>
                <a:gridCol w="1470612">
                  <a:extLst>
                    <a:ext uri="{9D8B030D-6E8A-4147-A177-3AD203B41FA5}">
                      <a16:colId xmlns:a16="http://schemas.microsoft.com/office/drawing/2014/main" val="1423962197"/>
                    </a:ext>
                  </a:extLst>
                </a:gridCol>
                <a:gridCol w="1785704">
                  <a:extLst>
                    <a:ext uri="{9D8B030D-6E8A-4147-A177-3AD203B41FA5}">
                      <a16:colId xmlns:a16="http://schemas.microsoft.com/office/drawing/2014/main" val="372418580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Pretendard ExtraBold" panose="02000903000000020004" pitchFamily="50" charset="-127"/>
                        </a:rPr>
                        <a:t>Advanced </a:t>
                      </a:r>
                      <a:r>
                        <a:rPr lang="en-US" sz="14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TinyCNN</a:t>
                      </a:r>
                    </a:p>
                  </a:txBody>
                  <a:tcPr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DNN</a:t>
                      </a:r>
                    </a:p>
                  </a:txBody>
                  <a:tcPr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diff</a:t>
                      </a:r>
                    </a:p>
                  </a:txBody>
                  <a:tcPr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3750397"/>
                  </a:ext>
                </a:extLst>
              </a:tr>
              <a:tr h="193333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1</a:t>
                      </a:r>
                      <a:r>
                        <a:rPr lang="ko-KR" altLang="en-US" sz="14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번 추론</a:t>
                      </a:r>
                      <a:br>
                        <a:rPr lang="ko-KR" altLang="en-US" sz="14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</a:br>
                      <a:r>
                        <a:rPr lang="en-US" altLang="ko-KR" sz="14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(</a:t>
                      </a:r>
                      <a:r>
                        <a:rPr lang="en-US" sz="1400" dirty="0" err="1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TFLite_model</a:t>
                      </a:r>
                      <a:r>
                        <a:rPr lang="en-US" sz="14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 &amp; </a:t>
                      </a:r>
                      <a:br>
                        <a:rPr lang="en-US" sz="14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</a:br>
                      <a:r>
                        <a:rPr lang="en-US" sz="14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CPU(C language))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24.0 ms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0.062 ms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4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약 </a:t>
                      </a:r>
                      <a:r>
                        <a:rPr lang="en-US" altLang="ko-KR" sz="14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387</a:t>
                      </a:r>
                      <a:r>
                        <a:rPr lang="ko-KR" altLang="en-US" sz="14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배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5928202"/>
                  </a:ext>
                </a:extLst>
              </a:tr>
              <a:tr h="136944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1</a:t>
                      </a:r>
                      <a:r>
                        <a:rPr lang="ko-KR" altLang="en-US" sz="14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번 추론</a:t>
                      </a:r>
                      <a:br>
                        <a:rPr lang="ko-KR" altLang="en-US" sz="14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</a:br>
                      <a:r>
                        <a:rPr lang="en-US" altLang="ko-KR" sz="14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(</a:t>
                      </a:r>
                      <a:r>
                        <a:rPr lang="en-US" sz="1400" dirty="0" err="1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TFLite_model</a:t>
                      </a:r>
                      <a:r>
                        <a:rPr lang="en-US" sz="14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 &amp; MCU)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1063 ms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2.882 ms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4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약 </a:t>
                      </a:r>
                      <a:r>
                        <a:rPr lang="en-US" altLang="ko-KR" sz="14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368</a:t>
                      </a:r>
                      <a:r>
                        <a:rPr lang="ko-KR" altLang="en-US" sz="14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배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037954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effectLst/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FLOPs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583,416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4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11,842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4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약 </a:t>
                      </a:r>
                      <a:r>
                        <a:rPr lang="en-US" altLang="ko-KR" sz="14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49</a:t>
                      </a:r>
                      <a:r>
                        <a:rPr lang="ko-KR" altLang="en-US" sz="14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배</a:t>
                      </a: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7568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800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DB832CCB-E1C2-604B-5A5F-04173528AC0B}"/>
              </a:ext>
            </a:extLst>
          </p:cNvPr>
          <p:cNvGrpSpPr/>
          <p:nvPr/>
        </p:nvGrpSpPr>
        <p:grpSpPr>
          <a:xfrm>
            <a:off x="-2287" y="-14404"/>
            <a:ext cx="12196575" cy="350375"/>
            <a:chOff x="-2287" y="-14404"/>
            <a:chExt cx="12196575" cy="350375"/>
          </a:xfrm>
        </p:grpSpPr>
        <p:cxnSp>
          <p:nvCxnSpPr>
            <p:cNvPr id="3" name="직선 연결선 2">
              <a:extLst>
                <a:ext uri="{FF2B5EF4-FFF2-40B4-BE49-F238E27FC236}">
                  <a16:creationId xmlns:a16="http://schemas.microsoft.com/office/drawing/2014/main" id="{83EB50E7-D458-F573-45B8-6CFDE3C162F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335971"/>
              <a:ext cx="12194288" cy="0"/>
            </a:xfrm>
            <a:prstGeom prst="line">
              <a:avLst/>
            </a:prstGeom>
            <a:ln w="28575">
              <a:gradFill flip="none" rotWithShape="1">
                <a:gsLst>
                  <a:gs pos="0">
                    <a:schemeClr val="bg1"/>
                  </a:gs>
                  <a:gs pos="100000">
                    <a:srgbClr val="0070C0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id="{EF969661-5F3B-695E-2547-724804017871}"/>
                </a:ext>
              </a:extLst>
            </p:cNvPr>
            <p:cNvSpPr/>
            <p:nvPr/>
          </p:nvSpPr>
          <p:spPr>
            <a:xfrm>
              <a:off x="-2287" y="-14404"/>
              <a:ext cx="12192000" cy="33748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85000"/>
                  </a:schemeClr>
                </a:gs>
              </a:gsLst>
              <a:lin ang="0" scaled="1"/>
            </a:gra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boto Light"/>
                <a:ea typeface="Noto Sans KR Light"/>
                <a:cs typeface="+mn-cs"/>
              </a:endParaRPr>
            </a:p>
          </p:txBody>
        </p:sp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92886190-2BF9-7C7F-393C-1179B041B3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38" r="-486" b="38825"/>
            <a:stretch/>
          </p:blipFill>
          <p:spPr>
            <a:xfrm>
              <a:off x="2287" y="-9518"/>
              <a:ext cx="9781504" cy="332599"/>
            </a:xfrm>
            <a:prstGeom prst="rect">
              <a:avLst/>
            </a:prstGeom>
          </p:spPr>
        </p:pic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0B25273C-8AAE-489E-7180-80F0BC89DDE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5357"/>
            <a:stretch/>
          </p:blipFill>
          <p:spPr>
            <a:xfrm>
              <a:off x="10497105" y="137011"/>
              <a:ext cx="1384792" cy="122641"/>
            </a:xfrm>
            <a:prstGeom prst="rect">
              <a:avLst/>
            </a:prstGeom>
          </p:spPr>
        </p:pic>
      </p:grp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48483E13-A0ED-5A69-92BC-D95AA486BD52}"/>
              </a:ext>
            </a:extLst>
          </p:cNvPr>
          <p:cNvSpPr/>
          <p:nvPr/>
        </p:nvSpPr>
        <p:spPr>
          <a:xfrm>
            <a:off x="363600" y="630000"/>
            <a:ext cx="10532370" cy="492443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968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3200" spc="-30" dirty="0" err="1">
                <a:solidFill>
                  <a:srgbClr val="17406D">
                    <a:lumMod val="60000"/>
                    <a:lumOff val="40000"/>
                  </a:srgb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세이프웨어에</a:t>
            </a:r>
            <a:r>
              <a:rPr lang="ko-KR" altLang="en-US" sz="3200" spc="-30" dirty="0">
                <a:solidFill>
                  <a:srgbClr val="17406D">
                    <a:lumMod val="60000"/>
                    <a:lumOff val="40000"/>
                  </a:srgb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 입사한 뒤 개발한 모델</a:t>
            </a:r>
            <a:r>
              <a:rPr lang="en-US" altLang="ko-KR" sz="3200" spc="-30" dirty="0">
                <a:solidFill>
                  <a:srgbClr val="17406D">
                    <a:lumMod val="60000"/>
                    <a:lumOff val="40000"/>
                  </a:srgb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: advanced </a:t>
            </a:r>
            <a:r>
              <a:rPr lang="en-US" altLang="ko-KR" sz="3200" spc="-30" dirty="0" err="1">
                <a:solidFill>
                  <a:srgbClr val="17406D">
                    <a:lumMod val="60000"/>
                    <a:lumOff val="40000"/>
                  </a:srgb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TinyCNN</a:t>
            </a:r>
            <a:r>
              <a:rPr lang="en-US" altLang="ko-KR" sz="3200" spc="-30" dirty="0">
                <a:solidFill>
                  <a:srgbClr val="17406D">
                    <a:lumMod val="60000"/>
                    <a:lumOff val="40000"/>
                  </a:srgb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 + </a:t>
            </a:r>
            <a:r>
              <a:rPr lang="ko-KR" altLang="en-US" sz="3200" spc="-30" dirty="0" err="1">
                <a:solidFill>
                  <a:srgbClr val="17406D">
                    <a:lumMod val="60000"/>
                    <a:lumOff val="40000"/>
                  </a:srgbClr>
                </a:solidFill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지식증류</a:t>
            </a:r>
            <a:endParaRPr kumimoji="0" lang="en-US" altLang="ko-KR" sz="3200" b="0" i="0" u="none" strike="noStrike" kern="1200" cap="none" spc="-30" normalizeH="0" baseline="0" noProof="0" dirty="0">
              <a:ln>
                <a:noFill/>
              </a:ln>
              <a:solidFill>
                <a:srgbClr val="17406D">
                  <a:lumMod val="60000"/>
                  <a:lumOff val="40000"/>
                </a:srgbClr>
              </a:solidFill>
              <a:effectLst/>
              <a:uLnTx/>
              <a:uFillTx/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2FAD731-4076-4921-9AEF-3A66316D8058}"/>
              </a:ext>
            </a:extLst>
          </p:cNvPr>
          <p:cNvSpPr txBox="1"/>
          <p:nvPr/>
        </p:nvSpPr>
        <p:spPr>
          <a:xfrm>
            <a:off x="363600" y="1416471"/>
            <a:ext cx="11784857" cy="51521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Teacher model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과 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Student model </a:t>
            </a:r>
            <a:r>
              <a:rPr lang="ko-KR" altLang="en-US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선정</a:t>
            </a:r>
            <a:r>
              <a:rPr lang="en-US" altLang="ko-KR" sz="24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 </a:t>
            </a: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Teacher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model: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 </a:t>
            </a:r>
            <a:r>
              <a:rPr lang="en-US" altLang="ko-KR" sz="20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TinyCNN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의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layer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를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3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배로 쌓은 모델을 훈련시킨 뒤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전이학습 진행한 모델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Student model: FC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layer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4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개 적용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ko-KR" altLang="en-US" sz="20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지식증류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 기법으로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FLOPs(</a:t>
            </a:r>
            <a:r>
              <a:rPr lang="ko-KR" altLang="en-US" sz="20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연산량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)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이 작은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Student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모델로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Teacher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모델의 성능을 거의 그대로 </a:t>
            </a:r>
            <a:r>
              <a:rPr lang="ko-KR" altLang="en-US" sz="20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재현해냄</a:t>
            </a: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endParaRPr lang="en-US" altLang="ko-KR" sz="200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  <a:p>
            <a:pPr marL="800100" lvl="1" indent="-342900">
              <a:buFont typeface="Wingdings" panose="05000000000000000000" pitchFamily="2" charset="2"/>
              <a:buChar char="ü"/>
            </a:pP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특이도를 높이기 위하여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, Student(KD)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 모델에 다양한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hand-craft </a:t>
            </a:r>
            <a:r>
              <a:rPr lang="ko-KR" altLang="en-US" sz="20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특성값들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(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수직속도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각도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, </a:t>
            </a:r>
            <a:r>
              <a:rPr lang="ko-KR" altLang="en-US" sz="2000" dirty="0" err="1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저크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 등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)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  <a:t> 추가 적용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  <a:sym typeface="Wingdings" panose="05000000000000000000" pitchFamily="2" charset="2"/>
              </a:rPr>
              <a:t>정확도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  <a:sym typeface="Wingdings" panose="05000000000000000000" pitchFamily="2" charset="2"/>
              </a:rPr>
              <a:t>99.01% (5025/5075),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  <a:sym typeface="Wingdings" panose="05000000000000000000" pitchFamily="2" charset="2"/>
              </a:rPr>
              <a:t>민감도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  <a:sym typeface="Wingdings" panose="05000000000000000000" pitchFamily="2" charset="2"/>
              </a:rPr>
              <a:t>98.12% (2302/2346),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  <a:sym typeface="Wingdings" panose="05000000000000000000" pitchFamily="2" charset="2"/>
              </a:rPr>
              <a:t>특이도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  <a:sym typeface="Wingdings" panose="05000000000000000000" pitchFamily="2" charset="2"/>
              </a:rPr>
              <a:t>99.78% (2723/2729),</a:t>
            </a:r>
            <a:b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  <a:sym typeface="Wingdings" panose="05000000000000000000" pitchFamily="2" charset="2"/>
              </a:rPr>
            </a:b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  <a:sym typeface="Wingdings" panose="05000000000000000000" pitchFamily="2" charset="2"/>
              </a:rPr>
              <a:t>     </a:t>
            </a:r>
            <a:r>
              <a:rPr lang="ko-KR" altLang="en-US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  <a:sym typeface="Wingdings" panose="05000000000000000000" pitchFamily="2" charset="2"/>
              </a:rPr>
              <a:t>리드타임 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  <a:sym typeface="Wingdings" panose="05000000000000000000" pitchFamily="2" charset="2"/>
              </a:rPr>
              <a:t>229.37</a:t>
            </a:r>
            <a:r>
              <a:rPr lang="en-US" altLang="ko-KR" sz="2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±</a:t>
            </a:r>
            <a:r>
              <a:rPr lang="en-US" altLang="ko-KR" sz="2000" dirty="0">
                <a:latin typeface="배달의민족 주아" panose="02020603020101020101" pitchFamily="18" charset="-127"/>
                <a:ea typeface="배달의민족 주아" panose="02020603020101020101" pitchFamily="18" charset="-127"/>
                <a:cs typeface="Pretendard ExtraBold" panose="02000903000000020004" pitchFamily="50" charset="-127"/>
                <a:sym typeface="Wingdings" panose="05000000000000000000" pitchFamily="2" charset="2"/>
              </a:rPr>
              <a:t>168.11 ms</a:t>
            </a:r>
            <a:endParaRPr lang="ko-KR" altLang="en-US" sz="2000" dirty="0">
              <a:latin typeface="배달의민족 주아" panose="02020603020101020101" pitchFamily="18" charset="-127"/>
              <a:ea typeface="배달의민족 주아" panose="02020603020101020101" pitchFamily="18" charset="-127"/>
              <a:cs typeface="Pretendard ExtraBold" panose="02000903000000020004" pitchFamily="50" charset="-127"/>
            </a:endParaRPr>
          </a:p>
        </p:txBody>
      </p:sp>
      <p:graphicFrame>
        <p:nvGraphicFramePr>
          <p:cNvPr id="12" name="표 8">
            <a:extLst>
              <a:ext uri="{FF2B5EF4-FFF2-40B4-BE49-F238E27FC236}">
                <a16:creationId xmlns:a16="http://schemas.microsoft.com/office/drawing/2014/main" id="{2380DD63-EC0D-432E-86E1-82ED454657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1199293"/>
              </p:ext>
            </p:extLst>
          </p:nvPr>
        </p:nvGraphicFramePr>
        <p:xfrm>
          <a:off x="1246777" y="2882818"/>
          <a:ext cx="9778148" cy="252612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05673">
                  <a:extLst>
                    <a:ext uri="{9D8B030D-6E8A-4147-A177-3AD203B41FA5}">
                      <a16:colId xmlns:a16="http://schemas.microsoft.com/office/drawing/2014/main" val="3718206081"/>
                    </a:ext>
                  </a:extLst>
                </a:gridCol>
                <a:gridCol w="1619250">
                  <a:extLst>
                    <a:ext uri="{9D8B030D-6E8A-4147-A177-3AD203B41FA5}">
                      <a16:colId xmlns:a16="http://schemas.microsoft.com/office/drawing/2014/main" val="2221655970"/>
                    </a:ext>
                  </a:extLst>
                </a:gridCol>
                <a:gridCol w="1495425">
                  <a:extLst>
                    <a:ext uri="{9D8B030D-6E8A-4147-A177-3AD203B41FA5}">
                      <a16:colId xmlns:a16="http://schemas.microsoft.com/office/drawing/2014/main" val="1423962197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724185805"/>
                    </a:ext>
                  </a:extLst>
                </a:gridCol>
                <a:gridCol w="1362075">
                  <a:extLst>
                    <a:ext uri="{9D8B030D-6E8A-4147-A177-3AD203B41FA5}">
                      <a16:colId xmlns:a16="http://schemas.microsoft.com/office/drawing/2014/main" val="3842934732"/>
                    </a:ext>
                  </a:extLst>
                </a:gridCol>
                <a:gridCol w="1397063">
                  <a:extLst>
                    <a:ext uri="{9D8B030D-6E8A-4147-A177-3AD203B41FA5}">
                      <a16:colId xmlns:a16="http://schemas.microsoft.com/office/drawing/2014/main" val="3664696276"/>
                    </a:ext>
                  </a:extLst>
                </a:gridCol>
                <a:gridCol w="974662">
                  <a:extLst>
                    <a:ext uri="{9D8B030D-6E8A-4147-A177-3AD203B41FA5}">
                      <a16:colId xmlns:a16="http://schemas.microsoft.com/office/drawing/2014/main" val="608746883"/>
                    </a:ext>
                  </a:extLst>
                </a:gridCol>
              </a:tblGrid>
              <a:tr h="605886">
                <a:tc>
                  <a:txBody>
                    <a:bodyPr/>
                    <a:lstStyle/>
                    <a:p>
                      <a:pPr algn="ctr" latinLnBrk="1"/>
                      <a:endParaRPr lang="ko-KR" altLang="en-US" sz="180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정확도</a:t>
                      </a:r>
                    </a:p>
                  </a:txBody>
                  <a:tcPr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민감도</a:t>
                      </a:r>
                    </a:p>
                  </a:txBody>
                  <a:tcPr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특이도</a:t>
                      </a:r>
                    </a:p>
                  </a:txBody>
                  <a:tcPr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1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리드타임</a:t>
                      </a:r>
                    </a:p>
                  </a:txBody>
                  <a:tcPr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Parameters</a:t>
                      </a:r>
                      <a:endParaRPr lang="ko-KR" altLang="en-US" sz="1800" b="1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1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FLOPs</a:t>
                      </a:r>
                      <a:endParaRPr lang="ko-KR" altLang="en-US" sz="1800" b="1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 anchor="ctr"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3750397"/>
                  </a:ext>
                </a:extLst>
              </a:tr>
              <a:tr h="60588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Teacher</a:t>
                      </a:r>
                      <a:br>
                        <a:rPr lang="en-US" altLang="ko-KR" sz="1800" b="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</a:br>
                      <a:r>
                        <a:rPr lang="en-US" altLang="ko-KR" sz="1800" b="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(</a:t>
                      </a:r>
                      <a:r>
                        <a:rPr lang="en-US" altLang="ko-KR" sz="1800" b="0" dirty="0" err="1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Kfall</a:t>
                      </a:r>
                      <a:r>
                        <a:rPr lang="en-US" altLang="ko-KR" sz="1800" b="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)</a:t>
                      </a:r>
                      <a:endParaRPr lang="ko-KR" altLang="en-US" sz="1800" b="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99.01% (5025/5075)</a:t>
                      </a:r>
                      <a:endParaRPr lang="ko-KR" altLang="en-US" sz="1800" b="0" kern="1200" dirty="0">
                        <a:solidFill>
                          <a:srgbClr val="0070C0"/>
                        </a:solidFill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+mn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0" kern="1200" dirty="0">
                          <a:solidFill>
                            <a:schemeClr val="dk1"/>
                          </a:solidFill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100.00 % (2346/2346)</a:t>
                      </a:r>
                      <a:endParaRPr lang="ko-KR" altLang="en-US" sz="1800" b="0" kern="1200" dirty="0">
                        <a:solidFill>
                          <a:schemeClr val="dk1"/>
                        </a:solidFill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+mn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98.24% (2681/2729)</a:t>
                      </a:r>
                      <a:endParaRPr lang="ko-KR" altLang="en-US" sz="1800" b="0" kern="1200" dirty="0">
                        <a:solidFill>
                          <a:schemeClr val="tx1"/>
                        </a:solidFill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+mn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612.16 </a:t>
                      </a:r>
                      <a:r>
                        <a:rPr lang="en-US" altLang="ko-KR" sz="18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±</a:t>
                      </a:r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 252.92 ms</a:t>
                      </a:r>
                      <a:endParaRPr lang="ko-KR" altLang="en-US" sz="1800" b="0" kern="1200" dirty="0">
                        <a:solidFill>
                          <a:srgbClr val="0070C0"/>
                        </a:solidFill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+mn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0" kern="1200" dirty="0">
                          <a:solidFill>
                            <a:schemeClr val="tx1"/>
                          </a:solidFill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9 k</a:t>
                      </a:r>
                      <a:endParaRPr lang="ko-KR" altLang="en-US" sz="1800" b="0" kern="1200" dirty="0">
                        <a:solidFill>
                          <a:schemeClr val="tx1"/>
                        </a:solidFill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+mn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0" kern="1200" dirty="0">
                          <a:solidFill>
                            <a:schemeClr val="tx1"/>
                          </a:solidFill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2,666 k</a:t>
                      </a:r>
                      <a:endParaRPr lang="ko-KR" altLang="en-US" sz="1800" b="0" kern="1200" dirty="0">
                        <a:solidFill>
                          <a:schemeClr val="tx1"/>
                        </a:solidFill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+mn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39942084"/>
                  </a:ext>
                </a:extLst>
              </a:tr>
              <a:tr h="60588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Student</a:t>
                      </a:r>
                      <a:br>
                        <a:rPr lang="en-US" altLang="ko-KR" sz="1800" b="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</a:br>
                      <a:r>
                        <a:rPr lang="en-US" altLang="ko-KR" sz="1800" b="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(</a:t>
                      </a:r>
                      <a:r>
                        <a:rPr lang="en-US" altLang="ko-KR" sz="1800" b="0" dirty="0" err="1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Kfall</a:t>
                      </a:r>
                      <a:r>
                        <a:rPr lang="en-US" altLang="ko-KR" sz="1800" b="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)</a:t>
                      </a:r>
                      <a:endParaRPr lang="ko-KR" altLang="en-US" sz="1800" b="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chemeClr val="tx1"/>
                          </a:solidFill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95.59 % (4851/5075)</a:t>
                      </a:r>
                      <a:endParaRPr lang="ko-KR" altLang="en-US" sz="1800" b="0" kern="1200" dirty="0">
                        <a:solidFill>
                          <a:schemeClr val="tx1"/>
                        </a:solidFill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+mn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100.00 % (2346/2346)</a:t>
                      </a:r>
                      <a:endParaRPr lang="ko-KR" altLang="en-US" sz="1800" b="0" kern="1200" dirty="0">
                        <a:solidFill>
                          <a:schemeClr val="dk1"/>
                        </a:solidFill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+mn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91.87 % (2507/2729)</a:t>
                      </a:r>
                      <a:endParaRPr lang="ko-KR" altLang="en-US" sz="1800" b="0" kern="1200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+mn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616.61 </a:t>
                      </a:r>
                      <a:r>
                        <a:rPr lang="en-US" altLang="ko-KR" sz="18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±</a:t>
                      </a:r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 275.51 ms</a:t>
                      </a:r>
                      <a:endParaRPr lang="ko-KR" altLang="en-US" sz="1800" b="0" kern="1200" dirty="0">
                        <a:solidFill>
                          <a:srgbClr val="0070C0"/>
                        </a:solidFill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+mn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0" kern="1200" dirty="0">
                          <a:solidFill>
                            <a:schemeClr val="tx1"/>
                          </a:solidFill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8 k</a:t>
                      </a:r>
                      <a:endParaRPr lang="ko-KR" altLang="en-US" sz="1800" b="0" kern="1200" dirty="0">
                        <a:solidFill>
                          <a:schemeClr val="tx1"/>
                        </a:solidFill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+mn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chemeClr val="tx1"/>
                          </a:solidFill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16 k</a:t>
                      </a:r>
                      <a:endParaRPr lang="ko-KR" altLang="en-US" sz="1800" b="0" kern="1200" dirty="0">
                        <a:solidFill>
                          <a:schemeClr val="tx1"/>
                        </a:solidFill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+mn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27727212"/>
                  </a:ext>
                </a:extLst>
              </a:tr>
              <a:tr h="60588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Student(KD)</a:t>
                      </a:r>
                      <a:br>
                        <a:rPr lang="en-US" altLang="ko-KR" sz="1800" b="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</a:br>
                      <a:r>
                        <a:rPr lang="en-US" altLang="ko-KR" sz="1800" b="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(</a:t>
                      </a:r>
                      <a:r>
                        <a:rPr lang="en-US" altLang="ko-KR" sz="1800" b="0" dirty="0" err="1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Kfall</a:t>
                      </a:r>
                      <a:r>
                        <a:rPr lang="en-US" altLang="ko-KR" sz="1800" b="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)</a:t>
                      </a:r>
                      <a:endParaRPr lang="ko-KR" altLang="en-US" sz="1800" b="0" dirty="0"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chemeClr val="tx1"/>
                          </a:solidFill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98.94 % (5021/5075)</a:t>
                      </a:r>
                      <a:endParaRPr lang="ko-KR" altLang="en-US" sz="1800" b="0" kern="1200" dirty="0">
                        <a:solidFill>
                          <a:schemeClr val="tx1"/>
                        </a:solidFill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+mn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100.00 % (2346/2346)</a:t>
                      </a:r>
                      <a:endParaRPr lang="ko-KR" altLang="en-US" sz="1800" b="0" kern="1200" dirty="0">
                        <a:solidFill>
                          <a:schemeClr val="dk1"/>
                        </a:solidFill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+mn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98.09 % (2677/2729)</a:t>
                      </a:r>
                      <a:endParaRPr lang="ko-KR" altLang="en-US" sz="1800" b="0" kern="1200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+mn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526.72 </a:t>
                      </a:r>
                      <a:r>
                        <a:rPr lang="en-US" altLang="ko-KR" sz="1800" dirty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±</a:t>
                      </a:r>
                      <a:r>
                        <a:rPr lang="en-US" altLang="ko-KR" sz="1800" dirty="0"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 236.32 ms</a:t>
                      </a:r>
                      <a:endParaRPr lang="ko-KR" altLang="en-US" sz="1800" b="0" kern="1200" dirty="0">
                        <a:solidFill>
                          <a:srgbClr val="0070C0"/>
                        </a:solidFill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+mn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b="0" kern="1200" dirty="0">
                          <a:solidFill>
                            <a:schemeClr val="tx1"/>
                          </a:solidFill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  <a:cs typeface="+mn-cs"/>
                        </a:rPr>
                        <a:t>8 k</a:t>
                      </a:r>
                      <a:endParaRPr lang="ko-KR" altLang="en-US" sz="1800" b="0" kern="1200" dirty="0">
                        <a:solidFill>
                          <a:schemeClr val="tx1"/>
                        </a:solidFill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+mn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>
                          <a:solidFill>
                            <a:schemeClr val="tx1"/>
                          </a:solidFill>
                          <a:latin typeface="배달의민족 주아" panose="02020603020101020101" pitchFamily="18" charset="-127"/>
                          <a:ea typeface="배달의민족 주아" panose="02020603020101020101" pitchFamily="18" charset="-127"/>
                        </a:rPr>
                        <a:t>16 k</a:t>
                      </a:r>
                      <a:endParaRPr lang="ko-KR" altLang="en-US" sz="1800" b="0" kern="1200" dirty="0">
                        <a:solidFill>
                          <a:schemeClr val="tx1"/>
                        </a:solidFill>
                        <a:latin typeface="배달의민족 주아" panose="02020603020101020101" pitchFamily="18" charset="-127"/>
                        <a:ea typeface="배달의민족 주아" panose="02020603020101020101" pitchFamily="18" charset="-127"/>
                        <a:cs typeface="+mn-cs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5928202"/>
                  </a:ext>
                </a:extLst>
              </a:tr>
            </a:tbl>
          </a:graphicData>
        </a:graphic>
      </p:graphicFrame>
      <p:sp>
        <p:nvSpPr>
          <p:cNvPr id="13" name="직사각형 12">
            <a:extLst>
              <a:ext uri="{FF2B5EF4-FFF2-40B4-BE49-F238E27FC236}">
                <a16:creationId xmlns:a16="http://schemas.microsoft.com/office/drawing/2014/main" id="{88C598B3-8CB1-4E50-AA52-F4D2F0EBA76B}"/>
              </a:ext>
            </a:extLst>
          </p:cNvPr>
          <p:cNvSpPr/>
          <p:nvPr/>
        </p:nvSpPr>
        <p:spPr>
          <a:xfrm>
            <a:off x="1246776" y="4751587"/>
            <a:ext cx="9778147" cy="66578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1916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사용자 지정 1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0499E"/>
      </a:accent1>
      <a:accent2>
        <a:srgbClr val="C0D60C"/>
      </a:accent2>
      <a:accent3>
        <a:srgbClr val="F49100"/>
      </a:accent3>
      <a:accent4>
        <a:srgbClr val="10CF9B"/>
      </a:accent4>
      <a:accent5>
        <a:srgbClr val="009DD9"/>
      </a:accent5>
      <a:accent6>
        <a:srgbClr val="A5C249"/>
      </a:accent6>
      <a:hlink>
        <a:srgbClr val="F49100"/>
      </a:hlink>
      <a:folHlink>
        <a:srgbClr val="85DFD0"/>
      </a:folHlink>
    </a:clrScheme>
    <a:fontScheme name="사용자 지정 2">
      <a:majorFont>
        <a:latin typeface="Rajdhani SemiBold"/>
        <a:ea typeface="넥슨 풋볼고딕 L"/>
        <a:cs typeface=""/>
      </a:majorFont>
      <a:minorFont>
        <a:latin typeface="Roboto Light"/>
        <a:ea typeface="Noto Sans KR Light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465</Words>
  <Application>Microsoft Office PowerPoint</Application>
  <PresentationFormat>와이드스크린</PresentationFormat>
  <Paragraphs>103</Paragraphs>
  <Slides>5</Slides>
  <Notes>5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5</vt:i4>
      </vt:variant>
    </vt:vector>
  </HeadingPairs>
  <TitlesOfParts>
    <vt:vector size="18" baseType="lpstr">
      <vt:lpstr>Noto Sans KR Medium</vt:lpstr>
      <vt:lpstr>맑은 고딕</vt:lpstr>
      <vt:lpstr>배달의민족 주아</vt:lpstr>
      <vt:lpstr>함초롬바탕</vt:lpstr>
      <vt:lpstr>Arial</vt:lpstr>
      <vt:lpstr>Calibri</vt:lpstr>
      <vt:lpstr>Roboto</vt:lpstr>
      <vt:lpstr>Roboto Black</vt:lpstr>
      <vt:lpstr>Roboto Light</vt:lpstr>
      <vt:lpstr>Roboto Medium</vt:lpstr>
      <vt:lpstr>Wingdings</vt:lpstr>
      <vt:lpstr>Office 테마</vt:lpstr>
      <vt:lpstr>Тема Office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Bummo Koo</dc:creator>
  <cp:lastModifiedBy>Bummo Koo</cp:lastModifiedBy>
  <cp:revision>5</cp:revision>
  <dcterms:created xsi:type="dcterms:W3CDTF">2025-09-15T04:45:13Z</dcterms:created>
  <dcterms:modified xsi:type="dcterms:W3CDTF">2025-09-15T05:31:45Z</dcterms:modified>
</cp:coreProperties>
</file>